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4"/>
  </p:sldMasterIdLst>
  <p:notesMasterIdLst>
    <p:notesMasterId r:id="rId7"/>
  </p:notesMasterIdLst>
  <p:handoutMasterIdLst>
    <p:handoutMasterId r:id="rId8"/>
  </p:handoutMasterIdLst>
  <p:sldIdLst>
    <p:sldId id="256" r:id="rId5"/>
    <p:sldId id="31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598D"/>
    <a:srgbClr val="646C92"/>
    <a:srgbClr val="5A6B76"/>
    <a:srgbClr val="5A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505E3EF-67EA-436B-97B2-0124C06EBD2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660" autoAdjust="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outlineViewPr>
    <p:cViewPr>
      <p:scale>
        <a:sx n="33" d="100"/>
        <a:sy n="33" d="100"/>
      </p:scale>
      <p:origin x="0" y="-446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149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 M, Adarsh" userId="8418d1be-4931-4c9a-b178-d2825f7e3fea" providerId="ADAL" clId="{EFCBDBB5-22E2-4233-8202-464361A8BF7C}"/>
    <pc:docChg chg="custSel modSld">
      <pc:chgData name="G M, Adarsh" userId="8418d1be-4931-4c9a-b178-d2825f7e3fea" providerId="ADAL" clId="{EFCBDBB5-22E2-4233-8202-464361A8BF7C}" dt="2024-09-30T09:57:46.247" v="169" actId="27636"/>
      <pc:docMkLst>
        <pc:docMk/>
      </pc:docMkLst>
      <pc:sldChg chg="modSp mod">
        <pc:chgData name="G M, Adarsh" userId="8418d1be-4931-4c9a-b178-d2825f7e3fea" providerId="ADAL" clId="{EFCBDBB5-22E2-4233-8202-464361A8BF7C}" dt="2024-09-30T09:55:22.522" v="29" actId="20577"/>
        <pc:sldMkLst>
          <pc:docMk/>
          <pc:sldMk cId="2259308896" sldId="256"/>
        </pc:sldMkLst>
        <pc:spChg chg="mod">
          <ac:chgData name="G M, Adarsh" userId="8418d1be-4931-4c9a-b178-d2825f7e3fea" providerId="ADAL" clId="{EFCBDBB5-22E2-4233-8202-464361A8BF7C}" dt="2024-09-30T09:55:22.522" v="29" actId="20577"/>
          <ac:spMkLst>
            <pc:docMk/>
            <pc:sldMk cId="2259308896" sldId="256"/>
            <ac:spMk id="2" creationId="{51DF3D98-3C30-4CFC-8643-C81E829C8C25}"/>
          </ac:spMkLst>
        </pc:spChg>
      </pc:sldChg>
      <pc:sldChg chg="modSp mod">
        <pc:chgData name="G M, Adarsh" userId="8418d1be-4931-4c9a-b178-d2825f7e3fea" providerId="ADAL" clId="{EFCBDBB5-22E2-4233-8202-464361A8BF7C}" dt="2024-09-30T09:57:46.247" v="169" actId="27636"/>
        <pc:sldMkLst>
          <pc:docMk/>
          <pc:sldMk cId="1944867559" sldId="313"/>
        </pc:sldMkLst>
        <pc:spChg chg="mod">
          <ac:chgData name="G M, Adarsh" userId="8418d1be-4931-4c9a-b178-d2825f7e3fea" providerId="ADAL" clId="{EFCBDBB5-22E2-4233-8202-464361A8BF7C}" dt="2024-09-30T09:57:46.247" v="169" actId="27636"/>
          <ac:spMkLst>
            <pc:docMk/>
            <pc:sldMk cId="1944867559" sldId="313"/>
            <ac:spMk id="2" creationId="{C3957EAB-1A32-A2FE-6656-37F9DA322CC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FE52182-8ED2-2CD9-1769-D9951A9939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873A34-C368-6B6E-8816-ABC664A857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FBC06-9676-42B7-A8B4-279236EF9829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55158-3742-8894-B074-C872916FE8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6B5579-9D25-81D6-8171-2F8C3F5377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3735C-CF2D-4272-874B-84D65FE3C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65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63451-F71A-45EA-8B10-04A09C28CC19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B270D-091D-4ED2-8C85-0898DD7D9F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18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41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98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7852517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8381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18446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7D905AD-2C09-A80F-FBF0-4F45A7A148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163" y="400049"/>
            <a:ext cx="8647721" cy="118504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F87AC4-493F-1EB8-D127-C21530FA824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68163" y="1997132"/>
            <a:ext cx="8652793" cy="4232218"/>
          </a:xfrm>
        </p:spPr>
        <p:txBody>
          <a:bodyPr lIns="0">
            <a:normAutofit/>
          </a:bodyPr>
          <a:lstStyle>
            <a:lvl1pPr marL="28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1pPr>
            <a:lvl2pPr marL="64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2pPr>
            <a:lvl3pPr marL="100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3pPr>
            <a:lvl4pPr marL="136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4pPr>
            <a:lvl5pPr marL="172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5pPr>
          </a:lstStyle>
          <a:p>
            <a:r>
              <a:rPr lang="en-US" dirty="0">
                <a:cs typeface="Calibri"/>
              </a:rPr>
              <a:t>Click to add 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BBE6897-C551-2BCB-F552-C4B761D2C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57063" y="457964"/>
            <a:ext cx="2211229" cy="2707415"/>
            <a:chOff x="9728105" y="457964"/>
            <a:chExt cx="2211229" cy="2707415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C8215B7C-A98D-6F6C-9039-6F2AAEEFDD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940728" y="245341"/>
              <a:ext cx="1785984" cy="2211229"/>
              <a:chOff x="3125006" y="3171595"/>
              <a:chExt cx="1785984" cy="2211229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184D4E7B-7775-1603-2C3F-5C26535772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6F97B093-B348-8A25-789A-743A43E9038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0732DEA9-6233-9CDE-64C6-744FC6CD6E4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2" name="Rectangle 30">
                  <a:extLst>
                    <a:ext uri="{FF2B5EF4-FFF2-40B4-BE49-F238E27FC236}">
                      <a16:creationId xmlns:a16="http://schemas.microsoft.com/office/drawing/2014/main" id="{9274C521-E533-D3E5-CE64-E3A3AEC0FE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3" name="Rectangle 30">
                  <a:extLst>
                    <a:ext uri="{FF2B5EF4-FFF2-40B4-BE49-F238E27FC236}">
                      <a16:creationId xmlns:a16="http://schemas.microsoft.com/office/drawing/2014/main" id="{2C69CF99-91AA-9E24-24AE-5A89748B46E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A35D6C12-B227-D277-0499-FA2765DB20A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58" name="Freeform: Shape 57">
                  <a:extLst>
                    <a:ext uri="{FF2B5EF4-FFF2-40B4-BE49-F238E27FC236}">
                      <a16:creationId xmlns:a16="http://schemas.microsoft.com/office/drawing/2014/main" id="{01FCD87F-4621-47F3-CC5C-A1A8F673324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Freeform: Shape 58">
                  <a:extLst>
                    <a:ext uri="{FF2B5EF4-FFF2-40B4-BE49-F238E27FC236}">
                      <a16:creationId xmlns:a16="http://schemas.microsoft.com/office/drawing/2014/main" id="{CA7C3364-8305-C08F-4132-18DA2D39BFA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18093390-6F0E-5ED5-5DAF-40FF115489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10400269" y="1917604"/>
              <a:ext cx="633413" cy="1862138"/>
              <a:chOff x="5959193" y="333389"/>
              <a:chExt cx="633413" cy="1862138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CEAA9FA7-0165-F161-72DC-F2E001FCF3A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959192" y="333389"/>
                <a:ext cx="633413" cy="1419225"/>
                <a:chOff x="5959192" y="333389"/>
                <a:chExt cx="633413" cy="1419225"/>
              </a:xfrm>
            </p:grpSpPr>
            <p:sp>
              <p:nvSpPr>
                <p:cNvPr id="54" name="Freeform 68">
                  <a:extLst>
                    <a:ext uri="{FF2B5EF4-FFF2-40B4-BE49-F238E27FC236}">
                      <a16:creationId xmlns:a16="http://schemas.microsoft.com/office/drawing/2014/main" id="{9F185D91-004D-5474-3DD0-9153A2AEA29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959192" y="333389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5" name="Freeform 69">
                  <a:extLst>
                    <a:ext uri="{FF2B5EF4-FFF2-40B4-BE49-F238E27FC236}">
                      <a16:creationId xmlns:a16="http://schemas.microsoft.com/office/drawing/2014/main" id="{D995CD54-9374-D2B3-957D-6925B750A69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278280" y="333389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53" name="Line 70">
                <a:extLst>
                  <a:ext uri="{FF2B5EF4-FFF2-40B4-BE49-F238E27FC236}">
                    <a16:creationId xmlns:a16="http://schemas.microsoft.com/office/drawing/2014/main" id="{EDCD4830-6A47-A59E-6569-B352E6D661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 userDrawn="1"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278281" y="333389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00E8D63-E827-790A-519A-B36BFBDEB4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8163" y="17994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A908D1ED-4589-9577-8D42-858F2E005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9740417" y="3721100"/>
            <a:ext cx="2211229" cy="2707415"/>
            <a:chOff x="9728105" y="457964"/>
            <a:chExt cx="2211229" cy="2707415"/>
          </a:xfrm>
        </p:grpSpPr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2657C24A-988F-290D-0D82-858C3E574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940728" y="245341"/>
              <a:ext cx="1785984" cy="2211229"/>
              <a:chOff x="3125006" y="3171595"/>
              <a:chExt cx="1785984" cy="2211229"/>
            </a:xfrm>
          </p:grpSpPr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3AB3F4C6-5635-3075-CCEA-4675932DD4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02F5D12D-62A1-0F12-12B0-572BA5657EF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>
                  <a:extLst>
                    <a:ext uri="{FF2B5EF4-FFF2-40B4-BE49-F238E27FC236}">
                      <a16:creationId xmlns:a16="http://schemas.microsoft.com/office/drawing/2014/main" id="{E47EADA3-585F-FC49-7481-AF5B4DA0939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6" name="Rectangle 30">
                  <a:extLst>
                    <a:ext uri="{FF2B5EF4-FFF2-40B4-BE49-F238E27FC236}">
                      <a16:creationId xmlns:a16="http://schemas.microsoft.com/office/drawing/2014/main" id="{DFB52899-BBD4-527C-5990-88BF84565D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7" name="Rectangle 30">
                  <a:extLst>
                    <a:ext uri="{FF2B5EF4-FFF2-40B4-BE49-F238E27FC236}">
                      <a16:creationId xmlns:a16="http://schemas.microsoft.com/office/drawing/2014/main" id="{653A3527-A6E3-89A6-71ED-9A7D8EBA4C3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CD03B7A9-CD70-40B9-650E-43C78D4F16F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142" name="Freeform: Shape 141">
                  <a:extLst>
                    <a:ext uri="{FF2B5EF4-FFF2-40B4-BE49-F238E27FC236}">
                      <a16:creationId xmlns:a16="http://schemas.microsoft.com/office/drawing/2014/main" id="{451CBB11-40F3-F130-BA91-6311C58CB1B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3" name="Freeform: Shape 142">
                  <a:extLst>
                    <a:ext uri="{FF2B5EF4-FFF2-40B4-BE49-F238E27FC236}">
                      <a16:creationId xmlns:a16="http://schemas.microsoft.com/office/drawing/2014/main" id="{2CCB9535-280C-59F1-2408-AFAD8D1BE2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44493786-0B0A-24D5-26A9-8E820E6AB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10400269" y="1917604"/>
              <a:ext cx="633413" cy="1862138"/>
              <a:chOff x="5959193" y="333389"/>
              <a:chExt cx="633413" cy="1862138"/>
            </a:xfrm>
          </p:grpSpPr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F66FA07F-4726-2875-B812-6BCC5ABCC25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959192" y="333389"/>
                <a:ext cx="633413" cy="1419225"/>
                <a:chOff x="5959192" y="333389"/>
                <a:chExt cx="633413" cy="1419225"/>
              </a:xfrm>
            </p:grpSpPr>
            <p:sp>
              <p:nvSpPr>
                <p:cNvPr id="138" name="Freeform 68">
                  <a:extLst>
                    <a:ext uri="{FF2B5EF4-FFF2-40B4-BE49-F238E27FC236}">
                      <a16:creationId xmlns:a16="http://schemas.microsoft.com/office/drawing/2014/main" id="{A3457F2F-D92C-2F19-7ECB-5110F6A2BB3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959192" y="333389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9" name="Freeform 69">
                  <a:extLst>
                    <a:ext uri="{FF2B5EF4-FFF2-40B4-BE49-F238E27FC236}">
                      <a16:creationId xmlns:a16="http://schemas.microsoft.com/office/drawing/2014/main" id="{6ABA0333-6EC3-6BEF-E476-C0072364AA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278280" y="333389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37" name="Line 70">
                <a:extLst>
                  <a:ext uri="{FF2B5EF4-FFF2-40B4-BE49-F238E27FC236}">
                    <a16:creationId xmlns:a16="http://schemas.microsoft.com/office/drawing/2014/main" id="{D9E689F1-3CC0-2CE6-27B1-34AA1949B9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 userDrawn="1"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278281" y="333389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811096D-7051-CD8E-3C9B-63077216B6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8164" y="6357168"/>
            <a:ext cx="164198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3375748-D6D7-A497-C19F-581BC0934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1AC1AD6-D101-6CA6-45FC-DC48C0F32D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64103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445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4522" y="298564"/>
            <a:ext cx="4650901" cy="6260873"/>
          </a:xfrm>
        </p:spPr>
        <p:txBody>
          <a:bodyPr anchor="ctr">
            <a:noAutofit/>
          </a:bodyPr>
          <a:lstStyle>
            <a:lvl1pPr algn="ctr">
              <a:defRPr sz="6000"/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4A4473-D4D4-4E24-B542-C5D63C28D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53976" y="457964"/>
            <a:ext cx="6009066" cy="5914582"/>
            <a:chOff x="6153976" y="457964"/>
            <a:chExt cx="6009066" cy="591458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4CA4A32-A016-460F-8B99-22A5D265B4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012621" y="2980002"/>
              <a:ext cx="317159" cy="932400"/>
              <a:chOff x="6376988" y="280988"/>
              <a:chExt cx="633413" cy="1862138"/>
            </a:xfrm>
          </p:grpSpPr>
          <p:sp>
            <p:nvSpPr>
              <p:cNvPr id="86" name="Freeform 68">
                <a:extLst>
                  <a:ext uri="{FF2B5EF4-FFF2-40B4-BE49-F238E27FC236}">
                    <a16:creationId xmlns:a16="http://schemas.microsoft.com/office/drawing/2014/main" id="{84DB1BC2-B158-4DA5-9164-843E6B566C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376988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69">
                <a:extLst>
                  <a:ext uri="{FF2B5EF4-FFF2-40B4-BE49-F238E27FC236}">
                    <a16:creationId xmlns:a16="http://schemas.microsoft.com/office/drawing/2014/main" id="{751FDE2E-D749-401E-B3BA-66B2F52318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6076" y="280988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Line 70">
                <a:extLst>
                  <a:ext uri="{FF2B5EF4-FFF2-40B4-BE49-F238E27FC236}">
                    <a16:creationId xmlns:a16="http://schemas.microsoft.com/office/drawing/2014/main" id="{49546377-E2EE-4854-AA84-5575789BAFD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696076" y="280988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4FCC465-42B8-456F-951F-8C51A42F9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324466" y="457964"/>
              <a:ext cx="3838576" cy="5838297"/>
              <a:chOff x="8324466" y="457964"/>
              <a:chExt cx="3838576" cy="5838297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3D7F8A9A-8A53-4FD3-855C-C49B035CE8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AC347F99-AC7C-4DB2-8AAF-9E2A7AE629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64" name="Freeform 64">
                  <a:extLst>
                    <a:ext uri="{FF2B5EF4-FFF2-40B4-BE49-F238E27FC236}">
                      <a16:creationId xmlns:a16="http://schemas.microsoft.com/office/drawing/2014/main" id="{89B06C37-E219-479D-B324-0DC7D056517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5" name="Freeform 81">
                  <a:extLst>
                    <a:ext uri="{FF2B5EF4-FFF2-40B4-BE49-F238E27FC236}">
                      <a16:creationId xmlns:a16="http://schemas.microsoft.com/office/drawing/2014/main" id="{29A1D878-CEA2-41DC-8638-A8523167266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6" name="Freeform 61">
                  <a:extLst>
                    <a:ext uri="{FF2B5EF4-FFF2-40B4-BE49-F238E27FC236}">
                      <a16:creationId xmlns:a16="http://schemas.microsoft.com/office/drawing/2014/main" id="{99394209-57ED-4126-A8DC-0862D1FA11E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7" name="Freeform 78">
                  <a:extLst>
                    <a:ext uri="{FF2B5EF4-FFF2-40B4-BE49-F238E27FC236}">
                      <a16:creationId xmlns:a16="http://schemas.microsoft.com/office/drawing/2014/main" id="{A48B0004-4618-4D71-88D1-A2FEE4F0AD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8" name="Freeform 84">
                  <a:extLst>
                    <a:ext uri="{FF2B5EF4-FFF2-40B4-BE49-F238E27FC236}">
                      <a16:creationId xmlns:a16="http://schemas.microsoft.com/office/drawing/2014/main" id="{4D1C172B-2446-428A-A518-FE1B5FCE0D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9" name="Freeform 87">
                  <a:extLst>
                    <a:ext uri="{FF2B5EF4-FFF2-40B4-BE49-F238E27FC236}">
                      <a16:creationId xmlns:a16="http://schemas.microsoft.com/office/drawing/2014/main" id="{E359C795-FCC1-401F-B0B6-F722AE632A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0" name="Freeform 60">
                  <a:extLst>
                    <a:ext uri="{FF2B5EF4-FFF2-40B4-BE49-F238E27FC236}">
                      <a16:creationId xmlns:a16="http://schemas.microsoft.com/office/drawing/2014/main" id="{8260D102-71BB-497E-A5CF-743FB59874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1" name="Freeform 59">
                  <a:extLst>
                    <a:ext uri="{FF2B5EF4-FFF2-40B4-BE49-F238E27FC236}">
                      <a16:creationId xmlns:a16="http://schemas.microsoft.com/office/drawing/2014/main" id="{811E3D98-A5FB-4BDE-A07D-A03EB898C67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2" name="Freeform 62">
                  <a:extLst>
                    <a:ext uri="{FF2B5EF4-FFF2-40B4-BE49-F238E27FC236}">
                      <a16:creationId xmlns:a16="http://schemas.microsoft.com/office/drawing/2014/main" id="{9E48CE7F-B4EF-4629-8706-6838C171EF0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3" name="Freeform 65">
                  <a:extLst>
                    <a:ext uri="{FF2B5EF4-FFF2-40B4-BE49-F238E27FC236}">
                      <a16:creationId xmlns:a16="http://schemas.microsoft.com/office/drawing/2014/main" id="{C8EBC77A-0887-4128-A73B-2C0165C6F94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4" name="Freeform 79">
                  <a:extLst>
                    <a:ext uri="{FF2B5EF4-FFF2-40B4-BE49-F238E27FC236}">
                      <a16:creationId xmlns:a16="http://schemas.microsoft.com/office/drawing/2014/main" id="{7AF3D400-AAAA-47BD-922E-AA3A2AFA30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5" name="Freeform 82">
                  <a:extLst>
                    <a:ext uri="{FF2B5EF4-FFF2-40B4-BE49-F238E27FC236}">
                      <a16:creationId xmlns:a16="http://schemas.microsoft.com/office/drawing/2014/main" id="{B0A3E6A0-609D-427D-9D34-E7CF184B453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6" name="Freeform 85">
                  <a:extLst>
                    <a:ext uri="{FF2B5EF4-FFF2-40B4-BE49-F238E27FC236}">
                      <a16:creationId xmlns:a16="http://schemas.microsoft.com/office/drawing/2014/main" id="{DDE08965-A3F4-426A-924B-102A6F6FE2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7" name="Freeform 88">
                  <a:extLst>
                    <a:ext uri="{FF2B5EF4-FFF2-40B4-BE49-F238E27FC236}">
                      <a16:creationId xmlns:a16="http://schemas.microsoft.com/office/drawing/2014/main" id="{13FA8E6E-7F53-47E9-9BF8-1CD3130F42B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7A8A9991-EF8F-4128-9DB7-A2FA8CF2F6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79" name="Line 63">
                    <a:extLst>
                      <a:ext uri="{FF2B5EF4-FFF2-40B4-BE49-F238E27FC236}">
                        <a16:creationId xmlns:a16="http://schemas.microsoft.com/office/drawing/2014/main" id="{41E966B6-186E-4D17-B570-969B6951AC0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0" name="Line 66">
                    <a:extLst>
                      <a:ext uri="{FF2B5EF4-FFF2-40B4-BE49-F238E27FC236}">
                        <a16:creationId xmlns:a16="http://schemas.microsoft.com/office/drawing/2014/main" id="{918B08AD-5F3C-4FC5-8998-8524763C750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1" name="Line 67">
                    <a:extLst>
                      <a:ext uri="{FF2B5EF4-FFF2-40B4-BE49-F238E27FC236}">
                        <a16:creationId xmlns:a16="http://schemas.microsoft.com/office/drawing/2014/main" id="{EDF72260-B0A1-47A1-9459-FDF4600ACA6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2" name="Line 80">
                    <a:extLst>
                      <a:ext uri="{FF2B5EF4-FFF2-40B4-BE49-F238E27FC236}">
                        <a16:creationId xmlns:a16="http://schemas.microsoft.com/office/drawing/2014/main" id="{C6A7FA58-53F7-4C2F-96D5-E97BB3CC679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3" name="Line 83">
                    <a:extLst>
                      <a:ext uri="{FF2B5EF4-FFF2-40B4-BE49-F238E27FC236}">
                        <a16:creationId xmlns:a16="http://schemas.microsoft.com/office/drawing/2014/main" id="{1B986617-481E-450F-8FAD-CA3086A3E04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4" name="Line 86">
                    <a:extLst>
                      <a:ext uri="{FF2B5EF4-FFF2-40B4-BE49-F238E27FC236}">
                        <a16:creationId xmlns:a16="http://schemas.microsoft.com/office/drawing/2014/main" id="{4D24CAEB-B2FE-4796-8E6E-DB5148C380F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5" name="Line 89">
                    <a:extLst>
                      <a:ext uri="{FF2B5EF4-FFF2-40B4-BE49-F238E27FC236}">
                        <a16:creationId xmlns:a16="http://schemas.microsoft.com/office/drawing/2014/main" id="{3D577B03-E6D9-4FFA-A799-E504CBF8D71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43509C13-FDEE-45B0-B954-D80D6F38F0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21FF647D-8D8A-43E8-A2E2-46D1117839F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60" name="Straight Connector 59">
                    <a:extLst>
                      <a:ext uri="{FF2B5EF4-FFF2-40B4-BE49-F238E27FC236}">
                        <a16:creationId xmlns:a16="http://schemas.microsoft.com/office/drawing/2014/main" id="{87B8728B-0A45-4551-99F0-CF33B850DA5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CCFAA15D-9EFC-4A70-AC98-CB3EF00C3A4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Rectangle 30">
                    <a:extLst>
                      <a:ext uri="{FF2B5EF4-FFF2-40B4-BE49-F238E27FC236}">
                        <a16:creationId xmlns:a16="http://schemas.microsoft.com/office/drawing/2014/main" id="{AD80CCBD-3F02-48A0-A24E-5971D229517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3" name="Rectangle 30">
                    <a:extLst>
                      <a:ext uri="{FF2B5EF4-FFF2-40B4-BE49-F238E27FC236}">
                        <a16:creationId xmlns:a16="http://schemas.microsoft.com/office/drawing/2014/main" id="{AB5B7D34-5A4E-48DE-8893-0F022E4CC95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2341ADC6-0CC2-46C0-BA6F-9D99136698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58" name="Freeform: Shape 57">
                    <a:extLst>
                      <a:ext uri="{FF2B5EF4-FFF2-40B4-BE49-F238E27FC236}">
                        <a16:creationId xmlns:a16="http://schemas.microsoft.com/office/drawing/2014/main" id="{A93316DB-546B-41BA-AD1B-94D5C467023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Freeform: Shape 58">
                    <a:extLst>
                      <a:ext uri="{FF2B5EF4-FFF2-40B4-BE49-F238E27FC236}">
                        <a16:creationId xmlns:a16="http://schemas.microsoft.com/office/drawing/2014/main" id="{35105C82-44C4-41C2-96AE-ADE6DD1D712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A7A634F2-054C-4614-9ECB-96BE809893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1764AB7F-1912-4909-A04A-C8D125467E1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54" name="Freeform 68">
                    <a:extLst>
                      <a:ext uri="{FF2B5EF4-FFF2-40B4-BE49-F238E27FC236}">
                        <a16:creationId xmlns:a16="http://schemas.microsoft.com/office/drawing/2014/main" id="{6B93639B-DE1C-4A46-A4B5-B88FD6FC201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55" name="Freeform 69">
                    <a:extLst>
                      <a:ext uri="{FF2B5EF4-FFF2-40B4-BE49-F238E27FC236}">
                        <a16:creationId xmlns:a16="http://schemas.microsoft.com/office/drawing/2014/main" id="{A6C5D17F-13E7-4861-A839-3C56ABD56C4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53" name="Line 70">
                  <a:extLst>
                    <a:ext uri="{FF2B5EF4-FFF2-40B4-BE49-F238E27FC236}">
                      <a16:creationId xmlns:a16="http://schemas.microsoft.com/office/drawing/2014/main" id="{1C343C91-0F9E-4530-939D-2D9F15DF4A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2109E9F-E572-4202-B7A6-630155DD5B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6153976" y="534249"/>
              <a:ext cx="3838576" cy="5838297"/>
              <a:chOff x="8324466" y="457964"/>
              <a:chExt cx="3838576" cy="5838297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4FF54B2-44F5-42F7-8353-111D80A8D2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19A2BBF4-4F54-4179-B672-AD4C8D58A3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26" name="Freeform 64">
                  <a:extLst>
                    <a:ext uri="{FF2B5EF4-FFF2-40B4-BE49-F238E27FC236}">
                      <a16:creationId xmlns:a16="http://schemas.microsoft.com/office/drawing/2014/main" id="{2F2D95CF-DAE2-4601-B9A6-233F4F2F30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Freeform 81">
                  <a:extLst>
                    <a:ext uri="{FF2B5EF4-FFF2-40B4-BE49-F238E27FC236}">
                      <a16:creationId xmlns:a16="http://schemas.microsoft.com/office/drawing/2014/main" id="{3CD52B72-C30B-4570-A8AB-78CB884F8D0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61">
                  <a:extLst>
                    <a:ext uri="{FF2B5EF4-FFF2-40B4-BE49-F238E27FC236}">
                      <a16:creationId xmlns:a16="http://schemas.microsoft.com/office/drawing/2014/main" id="{696A9FBF-C89D-4CF9-A1DC-C0275A3B326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78">
                  <a:extLst>
                    <a:ext uri="{FF2B5EF4-FFF2-40B4-BE49-F238E27FC236}">
                      <a16:creationId xmlns:a16="http://schemas.microsoft.com/office/drawing/2014/main" id="{C50B0ACE-17B4-4F11-BA43-0159796B83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" name="Freeform 84">
                  <a:extLst>
                    <a:ext uri="{FF2B5EF4-FFF2-40B4-BE49-F238E27FC236}">
                      <a16:creationId xmlns:a16="http://schemas.microsoft.com/office/drawing/2014/main" id="{F0346B01-7019-48B2-9BE7-3E90F590FD6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" name="Freeform 87">
                  <a:extLst>
                    <a:ext uri="{FF2B5EF4-FFF2-40B4-BE49-F238E27FC236}">
                      <a16:creationId xmlns:a16="http://schemas.microsoft.com/office/drawing/2014/main" id="{5C186E4B-7559-4E95-9BDD-7DA75E0873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" name="Freeform 60">
                  <a:extLst>
                    <a:ext uri="{FF2B5EF4-FFF2-40B4-BE49-F238E27FC236}">
                      <a16:creationId xmlns:a16="http://schemas.microsoft.com/office/drawing/2014/main" id="{4FFE117A-211E-4BD5-AB76-05026DEC6B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" name="Freeform 59">
                  <a:extLst>
                    <a:ext uri="{FF2B5EF4-FFF2-40B4-BE49-F238E27FC236}">
                      <a16:creationId xmlns:a16="http://schemas.microsoft.com/office/drawing/2014/main" id="{5CC0C412-2859-4E97-924F-291318E6AD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" name="Freeform 62">
                  <a:extLst>
                    <a:ext uri="{FF2B5EF4-FFF2-40B4-BE49-F238E27FC236}">
                      <a16:creationId xmlns:a16="http://schemas.microsoft.com/office/drawing/2014/main" id="{AECE441C-0FBF-4F02-9781-35F2487E3C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5" name="Freeform 65">
                  <a:extLst>
                    <a:ext uri="{FF2B5EF4-FFF2-40B4-BE49-F238E27FC236}">
                      <a16:creationId xmlns:a16="http://schemas.microsoft.com/office/drawing/2014/main" id="{951A4317-3E34-41B4-BCD9-E6E0627C18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6" name="Freeform 79">
                  <a:extLst>
                    <a:ext uri="{FF2B5EF4-FFF2-40B4-BE49-F238E27FC236}">
                      <a16:creationId xmlns:a16="http://schemas.microsoft.com/office/drawing/2014/main" id="{CE2D40E4-274B-4D43-801B-7B3BAF03E45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7" name="Freeform 82">
                  <a:extLst>
                    <a:ext uri="{FF2B5EF4-FFF2-40B4-BE49-F238E27FC236}">
                      <a16:creationId xmlns:a16="http://schemas.microsoft.com/office/drawing/2014/main" id="{2D939FC8-6395-4DCB-B28C-2342BFB72F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8" name="Freeform 85">
                  <a:extLst>
                    <a:ext uri="{FF2B5EF4-FFF2-40B4-BE49-F238E27FC236}">
                      <a16:creationId xmlns:a16="http://schemas.microsoft.com/office/drawing/2014/main" id="{620FEEF2-AE91-48CA-8FE7-B50F83E1CF2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9" name="Freeform 88">
                  <a:extLst>
                    <a:ext uri="{FF2B5EF4-FFF2-40B4-BE49-F238E27FC236}">
                      <a16:creationId xmlns:a16="http://schemas.microsoft.com/office/drawing/2014/main" id="{27050D75-D26B-4BD3-A4A5-68DF13E9C1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37668160-F5BE-4756-B84F-C68992BC7A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41" name="Line 63">
                    <a:extLst>
                      <a:ext uri="{FF2B5EF4-FFF2-40B4-BE49-F238E27FC236}">
                        <a16:creationId xmlns:a16="http://schemas.microsoft.com/office/drawing/2014/main" id="{E7F90261-4A5A-4C39-B4B3-FEBED04E345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2" name="Line 66">
                    <a:extLst>
                      <a:ext uri="{FF2B5EF4-FFF2-40B4-BE49-F238E27FC236}">
                        <a16:creationId xmlns:a16="http://schemas.microsoft.com/office/drawing/2014/main" id="{71681E7C-A7E8-4F01-9001-3FD1105E1B4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3" name="Line 67">
                    <a:extLst>
                      <a:ext uri="{FF2B5EF4-FFF2-40B4-BE49-F238E27FC236}">
                        <a16:creationId xmlns:a16="http://schemas.microsoft.com/office/drawing/2014/main" id="{901B0597-C838-4481-A49D-E8D85B631C7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4" name="Line 80">
                    <a:extLst>
                      <a:ext uri="{FF2B5EF4-FFF2-40B4-BE49-F238E27FC236}">
                        <a16:creationId xmlns:a16="http://schemas.microsoft.com/office/drawing/2014/main" id="{23C2B0BF-A329-4A97-B3D5-545BC6813E2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5" name="Line 83">
                    <a:extLst>
                      <a:ext uri="{FF2B5EF4-FFF2-40B4-BE49-F238E27FC236}">
                        <a16:creationId xmlns:a16="http://schemas.microsoft.com/office/drawing/2014/main" id="{DBCCCA80-4FEE-4C79-8AF3-66B97054C84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6" name="Line 86">
                    <a:extLst>
                      <a:ext uri="{FF2B5EF4-FFF2-40B4-BE49-F238E27FC236}">
                        <a16:creationId xmlns:a16="http://schemas.microsoft.com/office/drawing/2014/main" id="{4B9AD13F-808D-4464-989B-F40B3E77B74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7" name="Line 89">
                    <a:extLst>
                      <a:ext uri="{FF2B5EF4-FFF2-40B4-BE49-F238E27FC236}">
                        <a16:creationId xmlns:a16="http://schemas.microsoft.com/office/drawing/2014/main" id="{076473B5-E30F-4635-8789-51368A971BD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EF568995-35CF-4C80-A63C-82B47F1BA1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99432608-19E2-4A3E-A68B-45C8E5DD471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22" name="Straight Connector 21">
                    <a:extLst>
                      <a:ext uri="{FF2B5EF4-FFF2-40B4-BE49-F238E27FC236}">
                        <a16:creationId xmlns:a16="http://schemas.microsoft.com/office/drawing/2014/main" id="{127A2810-84DE-450A-986B-DE8AF8AE6F1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1A56ED6A-BBD4-4005-A99D-65BCF8047CC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Rectangle 30">
                    <a:extLst>
                      <a:ext uri="{FF2B5EF4-FFF2-40B4-BE49-F238E27FC236}">
                        <a16:creationId xmlns:a16="http://schemas.microsoft.com/office/drawing/2014/main" id="{CFC0629C-AFCE-4D39-87D5-36EF1FE5CF8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5" name="Rectangle 30">
                    <a:extLst>
                      <a:ext uri="{FF2B5EF4-FFF2-40B4-BE49-F238E27FC236}">
                        <a16:creationId xmlns:a16="http://schemas.microsoft.com/office/drawing/2014/main" id="{81F3517A-93AD-4DF3-BEC7-E607A73E5E2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4CBBC251-E8DD-438C-8733-7D65F461A44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6A94A4D4-EFFA-4AE2-B533-75F01F0F006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" name="Freeform: Shape 20">
                    <a:extLst>
                      <a:ext uri="{FF2B5EF4-FFF2-40B4-BE49-F238E27FC236}">
                        <a16:creationId xmlns:a16="http://schemas.microsoft.com/office/drawing/2014/main" id="{1F4B0E1D-2F9C-444A-ADBA-BDE9F01D8DD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5F5ACA0E-A5DF-4015-8FD4-FA7A53E9D1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5A4DCFFD-FD3C-42EA-862E-5B792D9020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" name="Freeform 68">
                    <a:extLst>
                      <a:ext uri="{FF2B5EF4-FFF2-40B4-BE49-F238E27FC236}">
                        <a16:creationId xmlns:a16="http://schemas.microsoft.com/office/drawing/2014/main" id="{0089A8F3-7530-4C17-848C-580015C3EDC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7" name="Freeform 69">
                    <a:extLst>
                      <a:ext uri="{FF2B5EF4-FFF2-40B4-BE49-F238E27FC236}">
                        <a16:creationId xmlns:a16="http://schemas.microsoft.com/office/drawing/2014/main" id="{61D8EA0C-1521-4C6D-8C09-DD6D8F1F221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" name="Line 70">
                  <a:extLst>
                    <a:ext uri="{FF2B5EF4-FFF2-40B4-BE49-F238E27FC236}">
                      <a16:creationId xmlns:a16="http://schemas.microsoft.com/office/drawing/2014/main" id="{517033B6-6B8A-4BD6-9A52-BF9E9EFBD48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229122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44943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45040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2712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23027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7004688-7200-27A0-AED2-FDEA0C50E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53976" y="457964"/>
            <a:ext cx="6009066" cy="5914582"/>
            <a:chOff x="6153976" y="457964"/>
            <a:chExt cx="6009066" cy="591458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962AE0E-CD08-E4A3-B4FB-58E3FB609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012621" y="2980002"/>
              <a:ext cx="317159" cy="932400"/>
              <a:chOff x="6376988" y="280988"/>
              <a:chExt cx="633413" cy="1862138"/>
            </a:xfrm>
          </p:grpSpPr>
          <p:sp>
            <p:nvSpPr>
              <p:cNvPr id="86" name="Freeform 68">
                <a:extLst>
                  <a:ext uri="{FF2B5EF4-FFF2-40B4-BE49-F238E27FC236}">
                    <a16:creationId xmlns:a16="http://schemas.microsoft.com/office/drawing/2014/main" id="{942343E8-72A7-5457-2C99-D033A36FF0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376988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69">
                <a:extLst>
                  <a:ext uri="{FF2B5EF4-FFF2-40B4-BE49-F238E27FC236}">
                    <a16:creationId xmlns:a16="http://schemas.microsoft.com/office/drawing/2014/main" id="{1C19E638-91EB-75DC-9458-EA0229C044E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6076" y="280988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Line 70">
                <a:extLst>
                  <a:ext uri="{FF2B5EF4-FFF2-40B4-BE49-F238E27FC236}">
                    <a16:creationId xmlns:a16="http://schemas.microsoft.com/office/drawing/2014/main" id="{6E02EB3D-A45E-B4B7-9E49-65E6921C6DE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696076" y="280988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6ED0F2C-33C6-33F8-D25A-653073FA8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324466" y="457964"/>
              <a:ext cx="3838576" cy="5838297"/>
              <a:chOff x="8324466" y="457964"/>
              <a:chExt cx="3838576" cy="5838297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76C992DF-7C76-80E6-220E-5545B437E8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1532E4B2-6FAE-2363-8842-E08A265B0FB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64" name="Freeform 64">
                  <a:extLst>
                    <a:ext uri="{FF2B5EF4-FFF2-40B4-BE49-F238E27FC236}">
                      <a16:creationId xmlns:a16="http://schemas.microsoft.com/office/drawing/2014/main" id="{D7AE19E9-E19F-29AF-639C-44EB5FB5E3E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5" name="Freeform 81">
                  <a:extLst>
                    <a:ext uri="{FF2B5EF4-FFF2-40B4-BE49-F238E27FC236}">
                      <a16:creationId xmlns:a16="http://schemas.microsoft.com/office/drawing/2014/main" id="{FC6B75DA-401A-8C4D-421A-4A0230030C8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6" name="Freeform 61">
                  <a:extLst>
                    <a:ext uri="{FF2B5EF4-FFF2-40B4-BE49-F238E27FC236}">
                      <a16:creationId xmlns:a16="http://schemas.microsoft.com/office/drawing/2014/main" id="{83B7B7D8-FAE1-EF25-3177-C597CA2855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7" name="Freeform 78">
                  <a:extLst>
                    <a:ext uri="{FF2B5EF4-FFF2-40B4-BE49-F238E27FC236}">
                      <a16:creationId xmlns:a16="http://schemas.microsoft.com/office/drawing/2014/main" id="{D8189C2B-39BF-F3AD-761F-3EC5A413936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8" name="Freeform 84">
                  <a:extLst>
                    <a:ext uri="{FF2B5EF4-FFF2-40B4-BE49-F238E27FC236}">
                      <a16:creationId xmlns:a16="http://schemas.microsoft.com/office/drawing/2014/main" id="{9B3C11E0-E220-6347-106F-7361EEF4B71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9" name="Freeform 87">
                  <a:extLst>
                    <a:ext uri="{FF2B5EF4-FFF2-40B4-BE49-F238E27FC236}">
                      <a16:creationId xmlns:a16="http://schemas.microsoft.com/office/drawing/2014/main" id="{79AAD932-DEE5-826A-1B8E-BF1B2B2BB3D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0" name="Freeform 60">
                  <a:extLst>
                    <a:ext uri="{FF2B5EF4-FFF2-40B4-BE49-F238E27FC236}">
                      <a16:creationId xmlns:a16="http://schemas.microsoft.com/office/drawing/2014/main" id="{A9BA9C23-F16A-423E-DB70-2BBBE58B0C8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1" name="Freeform 59">
                  <a:extLst>
                    <a:ext uri="{FF2B5EF4-FFF2-40B4-BE49-F238E27FC236}">
                      <a16:creationId xmlns:a16="http://schemas.microsoft.com/office/drawing/2014/main" id="{237FA726-DD02-A25D-C698-4FB16B377C4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2" name="Freeform 62">
                  <a:extLst>
                    <a:ext uri="{FF2B5EF4-FFF2-40B4-BE49-F238E27FC236}">
                      <a16:creationId xmlns:a16="http://schemas.microsoft.com/office/drawing/2014/main" id="{A0991B4B-EDB7-1AEE-679D-75A7958333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3" name="Freeform 65">
                  <a:extLst>
                    <a:ext uri="{FF2B5EF4-FFF2-40B4-BE49-F238E27FC236}">
                      <a16:creationId xmlns:a16="http://schemas.microsoft.com/office/drawing/2014/main" id="{198D13E0-51CA-CC43-BFAD-752CD4E5ED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4" name="Freeform 79">
                  <a:extLst>
                    <a:ext uri="{FF2B5EF4-FFF2-40B4-BE49-F238E27FC236}">
                      <a16:creationId xmlns:a16="http://schemas.microsoft.com/office/drawing/2014/main" id="{979DDC47-298E-AFD7-CE86-9F24018FCB5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5" name="Freeform 82">
                  <a:extLst>
                    <a:ext uri="{FF2B5EF4-FFF2-40B4-BE49-F238E27FC236}">
                      <a16:creationId xmlns:a16="http://schemas.microsoft.com/office/drawing/2014/main" id="{FDF6497C-C9D8-77C1-9EC1-AA3DC693FD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6" name="Freeform 85">
                  <a:extLst>
                    <a:ext uri="{FF2B5EF4-FFF2-40B4-BE49-F238E27FC236}">
                      <a16:creationId xmlns:a16="http://schemas.microsoft.com/office/drawing/2014/main" id="{F94954A5-B504-9802-E8A3-D92A434B215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7" name="Freeform 88">
                  <a:extLst>
                    <a:ext uri="{FF2B5EF4-FFF2-40B4-BE49-F238E27FC236}">
                      <a16:creationId xmlns:a16="http://schemas.microsoft.com/office/drawing/2014/main" id="{26CA4C70-E5AD-FFC4-4F64-9029A88E16B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C2F66C97-233E-069E-842E-FC7DD613F3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79" name="Line 63">
                    <a:extLst>
                      <a:ext uri="{FF2B5EF4-FFF2-40B4-BE49-F238E27FC236}">
                        <a16:creationId xmlns:a16="http://schemas.microsoft.com/office/drawing/2014/main" id="{AA0F3696-6B0D-543A-4D40-8B145249CBF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0" name="Line 66">
                    <a:extLst>
                      <a:ext uri="{FF2B5EF4-FFF2-40B4-BE49-F238E27FC236}">
                        <a16:creationId xmlns:a16="http://schemas.microsoft.com/office/drawing/2014/main" id="{29D21825-8498-CADF-8EB5-D08C5C4348E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1" name="Line 67">
                    <a:extLst>
                      <a:ext uri="{FF2B5EF4-FFF2-40B4-BE49-F238E27FC236}">
                        <a16:creationId xmlns:a16="http://schemas.microsoft.com/office/drawing/2014/main" id="{D1EBC7BA-66A7-56E5-19F7-65B9A2BE6EB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2" name="Line 80">
                    <a:extLst>
                      <a:ext uri="{FF2B5EF4-FFF2-40B4-BE49-F238E27FC236}">
                        <a16:creationId xmlns:a16="http://schemas.microsoft.com/office/drawing/2014/main" id="{41A6EA28-930F-EBBA-43EE-6CB627294AC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3" name="Line 83">
                    <a:extLst>
                      <a:ext uri="{FF2B5EF4-FFF2-40B4-BE49-F238E27FC236}">
                        <a16:creationId xmlns:a16="http://schemas.microsoft.com/office/drawing/2014/main" id="{5297B34D-B81D-6350-4194-484D7EC282F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4" name="Line 86">
                    <a:extLst>
                      <a:ext uri="{FF2B5EF4-FFF2-40B4-BE49-F238E27FC236}">
                        <a16:creationId xmlns:a16="http://schemas.microsoft.com/office/drawing/2014/main" id="{DD7C599E-910F-8D88-3AA0-B24C9A79E13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5" name="Line 89">
                    <a:extLst>
                      <a:ext uri="{FF2B5EF4-FFF2-40B4-BE49-F238E27FC236}">
                        <a16:creationId xmlns:a16="http://schemas.microsoft.com/office/drawing/2014/main" id="{E663B789-16D2-7968-1AB9-E036E4D4285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EBE4D28C-9D5D-2CDF-4E98-5D046F140CB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19D439ED-096C-BC38-ECCB-78B2B5178F8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60" name="Straight Connector 59">
                    <a:extLst>
                      <a:ext uri="{FF2B5EF4-FFF2-40B4-BE49-F238E27FC236}">
                        <a16:creationId xmlns:a16="http://schemas.microsoft.com/office/drawing/2014/main" id="{8E820AB2-DB7A-A79D-FAE4-35AC3D677C8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C88E5C4B-5B7B-FDA4-A576-7854A9D1598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Rectangle 30">
                    <a:extLst>
                      <a:ext uri="{FF2B5EF4-FFF2-40B4-BE49-F238E27FC236}">
                        <a16:creationId xmlns:a16="http://schemas.microsoft.com/office/drawing/2014/main" id="{E3C02BC9-4E4F-3743-8563-808D6A0B437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3" name="Rectangle 30">
                    <a:extLst>
                      <a:ext uri="{FF2B5EF4-FFF2-40B4-BE49-F238E27FC236}">
                        <a16:creationId xmlns:a16="http://schemas.microsoft.com/office/drawing/2014/main" id="{D0EF96EA-252F-062A-E566-42ABC6B9036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58DCE928-965C-EA85-F5C1-24E19E45854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58" name="Freeform: Shape 57">
                    <a:extLst>
                      <a:ext uri="{FF2B5EF4-FFF2-40B4-BE49-F238E27FC236}">
                        <a16:creationId xmlns:a16="http://schemas.microsoft.com/office/drawing/2014/main" id="{B5B70EF0-D01D-E5DD-0234-6B93EE439E1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Freeform: Shape 58">
                    <a:extLst>
                      <a:ext uri="{FF2B5EF4-FFF2-40B4-BE49-F238E27FC236}">
                        <a16:creationId xmlns:a16="http://schemas.microsoft.com/office/drawing/2014/main" id="{CA0351E2-397A-7FC9-6BE5-A3018AAB2BD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9EE4DD70-FCD0-DFFE-52A6-0DE9BC23311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1466F87F-6F35-E28C-1556-6383A82F7F8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54" name="Freeform 68">
                    <a:extLst>
                      <a:ext uri="{FF2B5EF4-FFF2-40B4-BE49-F238E27FC236}">
                        <a16:creationId xmlns:a16="http://schemas.microsoft.com/office/drawing/2014/main" id="{D4FD8A8E-2B46-F940-BD0E-086FCF76665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55" name="Freeform 69">
                    <a:extLst>
                      <a:ext uri="{FF2B5EF4-FFF2-40B4-BE49-F238E27FC236}">
                        <a16:creationId xmlns:a16="http://schemas.microsoft.com/office/drawing/2014/main" id="{7532BE26-5B7C-EE9E-4191-8A54CDBBD66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53" name="Line 70">
                  <a:extLst>
                    <a:ext uri="{FF2B5EF4-FFF2-40B4-BE49-F238E27FC236}">
                      <a16:creationId xmlns:a16="http://schemas.microsoft.com/office/drawing/2014/main" id="{BFC8ECE6-D59A-9EE4-CB81-D6162F00D8E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080BC2-EE72-5D70-6666-DEBC49165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6153976" y="534249"/>
              <a:ext cx="3838576" cy="5838297"/>
              <a:chOff x="8324466" y="457964"/>
              <a:chExt cx="3838576" cy="5838297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393AA0A3-2A8A-2332-F348-F88D6E1F3B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54355255-9D4E-147B-DA9E-4FFB14E7C1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26" name="Freeform 64">
                  <a:extLst>
                    <a:ext uri="{FF2B5EF4-FFF2-40B4-BE49-F238E27FC236}">
                      <a16:creationId xmlns:a16="http://schemas.microsoft.com/office/drawing/2014/main" id="{0C229BCD-A083-BC81-2151-41E4947E04A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Freeform 81">
                  <a:extLst>
                    <a:ext uri="{FF2B5EF4-FFF2-40B4-BE49-F238E27FC236}">
                      <a16:creationId xmlns:a16="http://schemas.microsoft.com/office/drawing/2014/main" id="{F138DCEE-5B8D-D5E5-54B6-6B0BA01F6ED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61">
                  <a:extLst>
                    <a:ext uri="{FF2B5EF4-FFF2-40B4-BE49-F238E27FC236}">
                      <a16:creationId xmlns:a16="http://schemas.microsoft.com/office/drawing/2014/main" id="{F00BD61F-0747-E748-6BFB-CB875F4942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78">
                  <a:extLst>
                    <a:ext uri="{FF2B5EF4-FFF2-40B4-BE49-F238E27FC236}">
                      <a16:creationId xmlns:a16="http://schemas.microsoft.com/office/drawing/2014/main" id="{07C45B1B-92EA-5E82-24D1-931DB8AF99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" name="Freeform 84">
                  <a:extLst>
                    <a:ext uri="{FF2B5EF4-FFF2-40B4-BE49-F238E27FC236}">
                      <a16:creationId xmlns:a16="http://schemas.microsoft.com/office/drawing/2014/main" id="{F11B1265-0119-731D-E758-7C0BAFE4B5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" name="Freeform 87">
                  <a:extLst>
                    <a:ext uri="{FF2B5EF4-FFF2-40B4-BE49-F238E27FC236}">
                      <a16:creationId xmlns:a16="http://schemas.microsoft.com/office/drawing/2014/main" id="{35056C9E-95B1-E743-9A73-5A39803B74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" name="Freeform 60">
                  <a:extLst>
                    <a:ext uri="{FF2B5EF4-FFF2-40B4-BE49-F238E27FC236}">
                      <a16:creationId xmlns:a16="http://schemas.microsoft.com/office/drawing/2014/main" id="{873B7450-9F65-5384-2976-127FD87757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" name="Freeform 59">
                  <a:extLst>
                    <a:ext uri="{FF2B5EF4-FFF2-40B4-BE49-F238E27FC236}">
                      <a16:creationId xmlns:a16="http://schemas.microsoft.com/office/drawing/2014/main" id="{93FE1A96-9FB8-DD4B-5EB8-26A91007B6E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" name="Freeform 62">
                  <a:extLst>
                    <a:ext uri="{FF2B5EF4-FFF2-40B4-BE49-F238E27FC236}">
                      <a16:creationId xmlns:a16="http://schemas.microsoft.com/office/drawing/2014/main" id="{07C997E7-D2EC-2533-34E1-ADA752DD0A5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5" name="Freeform 65">
                  <a:extLst>
                    <a:ext uri="{FF2B5EF4-FFF2-40B4-BE49-F238E27FC236}">
                      <a16:creationId xmlns:a16="http://schemas.microsoft.com/office/drawing/2014/main" id="{CDFD69D0-D4F6-6990-4E0A-C6FEB0CE49B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6" name="Freeform 79">
                  <a:extLst>
                    <a:ext uri="{FF2B5EF4-FFF2-40B4-BE49-F238E27FC236}">
                      <a16:creationId xmlns:a16="http://schemas.microsoft.com/office/drawing/2014/main" id="{825CB36E-9726-A54C-5717-F6A428FED53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7" name="Freeform 82">
                  <a:extLst>
                    <a:ext uri="{FF2B5EF4-FFF2-40B4-BE49-F238E27FC236}">
                      <a16:creationId xmlns:a16="http://schemas.microsoft.com/office/drawing/2014/main" id="{F8184497-7251-D4E9-F39C-EE556E4B108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8" name="Freeform 85">
                  <a:extLst>
                    <a:ext uri="{FF2B5EF4-FFF2-40B4-BE49-F238E27FC236}">
                      <a16:creationId xmlns:a16="http://schemas.microsoft.com/office/drawing/2014/main" id="{835D68A6-6C40-806B-C58A-25B22D6BC62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9" name="Freeform 88">
                  <a:extLst>
                    <a:ext uri="{FF2B5EF4-FFF2-40B4-BE49-F238E27FC236}">
                      <a16:creationId xmlns:a16="http://schemas.microsoft.com/office/drawing/2014/main" id="{E36097E1-57E6-7188-7C0D-36C56EF55F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9C1BAB2A-BA9C-8C5A-13B8-CE9C056AE6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41" name="Line 63">
                    <a:extLst>
                      <a:ext uri="{FF2B5EF4-FFF2-40B4-BE49-F238E27FC236}">
                        <a16:creationId xmlns:a16="http://schemas.microsoft.com/office/drawing/2014/main" id="{4F8DCA4A-A0D6-514F-47BB-541F133C696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2" name="Line 66">
                    <a:extLst>
                      <a:ext uri="{FF2B5EF4-FFF2-40B4-BE49-F238E27FC236}">
                        <a16:creationId xmlns:a16="http://schemas.microsoft.com/office/drawing/2014/main" id="{0BEDD737-7AD9-32AF-DA50-AE940D883A1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3" name="Line 67">
                    <a:extLst>
                      <a:ext uri="{FF2B5EF4-FFF2-40B4-BE49-F238E27FC236}">
                        <a16:creationId xmlns:a16="http://schemas.microsoft.com/office/drawing/2014/main" id="{9361792E-BF11-44DD-3900-9EE92815F3E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4" name="Line 80">
                    <a:extLst>
                      <a:ext uri="{FF2B5EF4-FFF2-40B4-BE49-F238E27FC236}">
                        <a16:creationId xmlns:a16="http://schemas.microsoft.com/office/drawing/2014/main" id="{EF08723B-66BF-73AE-106A-58DBBBABFA3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5" name="Line 83">
                    <a:extLst>
                      <a:ext uri="{FF2B5EF4-FFF2-40B4-BE49-F238E27FC236}">
                        <a16:creationId xmlns:a16="http://schemas.microsoft.com/office/drawing/2014/main" id="{866A6C7D-739E-6ED2-8DC9-F62F9697723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6" name="Line 86">
                    <a:extLst>
                      <a:ext uri="{FF2B5EF4-FFF2-40B4-BE49-F238E27FC236}">
                        <a16:creationId xmlns:a16="http://schemas.microsoft.com/office/drawing/2014/main" id="{3CAE0274-E38E-54A4-13C4-FFD1A9DDC6C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7" name="Line 89">
                    <a:extLst>
                      <a:ext uri="{FF2B5EF4-FFF2-40B4-BE49-F238E27FC236}">
                        <a16:creationId xmlns:a16="http://schemas.microsoft.com/office/drawing/2014/main" id="{7561DEAF-B810-94D1-71BB-2116BFFFA77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323C31A5-9409-F839-90BA-3883DC53230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42742EC4-5A1C-631E-398C-F3C5A9C4A2E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22" name="Straight Connector 21">
                    <a:extLst>
                      <a:ext uri="{FF2B5EF4-FFF2-40B4-BE49-F238E27FC236}">
                        <a16:creationId xmlns:a16="http://schemas.microsoft.com/office/drawing/2014/main" id="{D2C0A335-0DBB-9CDA-7CB6-64689BB782A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C21B6FD8-0F3F-70F9-2457-87BB8AAB793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Rectangle 30">
                    <a:extLst>
                      <a:ext uri="{FF2B5EF4-FFF2-40B4-BE49-F238E27FC236}">
                        <a16:creationId xmlns:a16="http://schemas.microsoft.com/office/drawing/2014/main" id="{44ACA065-23B9-0399-85C9-8821480A7DD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5" name="Rectangle 30">
                    <a:extLst>
                      <a:ext uri="{FF2B5EF4-FFF2-40B4-BE49-F238E27FC236}">
                        <a16:creationId xmlns:a16="http://schemas.microsoft.com/office/drawing/2014/main" id="{360F78FE-550E-F182-27C9-8D0D0411F4D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82BEC42F-0A94-4DB3-9210-90D9BA7610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4639297D-A086-3111-DE35-3ADFC63EC52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" name="Freeform: Shape 20">
                    <a:extLst>
                      <a:ext uri="{FF2B5EF4-FFF2-40B4-BE49-F238E27FC236}">
                        <a16:creationId xmlns:a16="http://schemas.microsoft.com/office/drawing/2014/main" id="{0A57F373-E650-007D-EF3A-125835724B3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3F7AA1C2-3BC9-2CC2-246C-891EEAAAAA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8095730D-9E3D-CB3A-4FF1-D9B51A162A3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" name="Freeform 68">
                    <a:extLst>
                      <a:ext uri="{FF2B5EF4-FFF2-40B4-BE49-F238E27FC236}">
                        <a16:creationId xmlns:a16="http://schemas.microsoft.com/office/drawing/2014/main" id="{0FDC9A03-E7DE-3D3E-74F8-C2990A5082F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7" name="Freeform 69">
                    <a:extLst>
                      <a:ext uri="{FF2B5EF4-FFF2-40B4-BE49-F238E27FC236}">
                        <a16:creationId xmlns:a16="http://schemas.microsoft.com/office/drawing/2014/main" id="{3B430687-A11D-CFC5-B7C6-AF9A479146F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" name="Line 70">
                  <a:extLst>
                    <a:ext uri="{FF2B5EF4-FFF2-40B4-BE49-F238E27FC236}">
                      <a16:creationId xmlns:a16="http://schemas.microsoft.com/office/drawing/2014/main" id="{F9EEDCBB-CCC4-61BB-3480-8D21A3D2F1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900389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05187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40213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80890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99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9" r:id="rId12"/>
    <p:sldLayoutId id="2147483672" r:id="rId13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3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680">
          <p15:clr>
            <a:srgbClr val="F26B43"/>
          </p15:clr>
        </p15:guide>
        <p15:guide id="4" pos="7000">
          <p15:clr>
            <a:srgbClr val="F26B43"/>
          </p15:clr>
        </p15:guide>
        <p15:guide id="5" orient="horz" pos="679">
          <p15:clr>
            <a:srgbClr val="F26B43"/>
          </p15:clr>
        </p15:guide>
        <p15:guide id="6" orient="horz" pos="3640">
          <p15:clr>
            <a:srgbClr val="F26B43"/>
          </p15:clr>
        </p15:guide>
        <p15:guide id="7" pos="6644">
          <p15:clr>
            <a:srgbClr val="F26B43"/>
          </p15:clr>
        </p15:guide>
        <p15:guide id="8" pos="6289">
          <p15:clr>
            <a:srgbClr val="F26B43"/>
          </p15:clr>
        </p15:guide>
        <p15:guide id="9" pos="5945">
          <p15:clr>
            <a:srgbClr val="F26B43"/>
          </p15:clr>
        </p15:guide>
        <p15:guide id="10" pos="1391">
          <p15:clr>
            <a:srgbClr val="F26B43"/>
          </p15:clr>
        </p15:guide>
        <p15:guide id="11" pos="1032">
          <p15:clr>
            <a:srgbClr val="F26B43"/>
          </p15:clr>
        </p15:guide>
        <p15:guide id="12" pos="1732">
          <p15:clr>
            <a:srgbClr val="F26B43"/>
          </p15:clr>
        </p15:guide>
        <p15:guide id="13" pos="2084">
          <p15:clr>
            <a:srgbClr val="F26B43"/>
          </p15:clr>
        </p15:guide>
        <p15:guide id="14" pos="5596">
          <p15:clr>
            <a:srgbClr val="F26B43"/>
          </p15:clr>
        </p15:guide>
        <p15:guide id="15" pos="2436">
          <p15:clr>
            <a:srgbClr val="F26B43"/>
          </p15:clr>
        </p15:guide>
        <p15:guide id="16" pos="5244">
          <p15:clr>
            <a:srgbClr val="F26B43"/>
          </p15:clr>
        </p15:guide>
        <p15:guide id="17" pos="2792">
          <p15:clr>
            <a:srgbClr val="F26B43"/>
          </p15:clr>
        </p15:guide>
        <p15:guide id="18" pos="4892">
          <p15:clr>
            <a:srgbClr val="F26B43"/>
          </p15:clr>
        </p15:guide>
        <p15:guide id="19" pos="4543">
          <p15:clr>
            <a:srgbClr val="F26B43"/>
          </p15:clr>
        </p15:guide>
        <p15:guide id="20" pos="3488">
          <p15:clr>
            <a:srgbClr val="F26B43"/>
          </p15:clr>
        </p15:guide>
        <p15:guide id="21" pos="4192">
          <p15:clr>
            <a:srgbClr val="F26B43"/>
          </p15:clr>
        </p15:guide>
        <p15:guide id="22" pos="3840">
          <p15:clr>
            <a:srgbClr val="F26B43"/>
          </p15:clr>
        </p15:guide>
        <p15:guide id="23" pos="340">
          <p15:clr>
            <a:srgbClr val="A4A3A4"/>
          </p15:clr>
        </p15:guide>
        <p15:guide id="24" pos="7340">
          <p15:clr>
            <a:srgbClr val="A4A3A4"/>
          </p15:clr>
        </p15:guide>
        <p15:guide id="25" orient="horz" pos="1062">
          <p15:clr>
            <a:srgbClr val="5ACBF0"/>
          </p15:clr>
        </p15:guide>
        <p15:guide id="26" orient="horz" pos="3982">
          <p15:clr>
            <a:srgbClr val="A4A3A4"/>
          </p15:clr>
        </p15:guide>
        <p15:guide id="27" orient="horz" pos="338">
          <p15:clr>
            <a:srgbClr val="A4A3A4"/>
          </p15:clr>
        </p15:guide>
        <p15:guide id="28" orient="horz" pos="950">
          <p15:clr>
            <a:srgbClr val="5ACBF0"/>
          </p15:clr>
        </p15:guide>
        <p15:guide id="29" orient="horz" pos="249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atchwork.freedesktop.org/series/138754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gitlab.gnome.org/GNOME/mutter/-/merge_requests/366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521" y="298564"/>
            <a:ext cx="11479621" cy="6260873"/>
          </a:xfrm>
        </p:spPr>
        <p:txBody>
          <a:bodyPr>
            <a:noAutofit/>
          </a:bodyPr>
          <a:lstStyle/>
          <a:p>
            <a:r>
              <a:rPr lang="en-US" b="1" dirty="0"/>
              <a:t>Display Engine/Hardware based Adaptive sharpness Filter</a:t>
            </a:r>
            <a:br>
              <a:rPr lang="en-US" b="1" dirty="0"/>
            </a:br>
            <a:r>
              <a:rPr lang="en-US" b="1" dirty="0"/>
              <a:t>     - </a:t>
            </a:r>
            <a:r>
              <a:rPr lang="en-US" sz="3200" dirty="0"/>
              <a:t>Adarsh G M |Nemesa Garg |Uma Shankar; Intel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3D291F2-4F3B-9988-830C-3A03B6B27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Abstract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957EAB-1A32-A2FE-6656-37F9DA322CC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81077" y="1801189"/>
            <a:ext cx="11493208" cy="423221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Many a times images are blurred or upscaled content is also not as crisp as original rendered image. Traditional sharpening techniques often apply a uniform level of enhancement across entire image, which sometimes result in over-sharpening of some areas and potential loss of natural details.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With Display Engine based adaptive sharpening filter with minimal power and performance impact, the Display hardware can use one of the pipe scaler for adaptive sharpness filter.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This can be used for both gaming and non-gaming use cases like photos, image viewing. It works on a region of pixels depending on the tap size.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User space provides filter strength value via the exposed CRTC property. A provision for the user to provide filter strength is made via </a:t>
            </a:r>
            <a:r>
              <a:rPr lang="en-US" dirty="0" err="1"/>
              <a:t>gsettings</a:t>
            </a:r>
            <a:r>
              <a:rPr lang="en-US" dirty="0"/>
              <a:t>(</a:t>
            </a:r>
            <a:r>
              <a:rPr lang="en-US" dirty="0" err="1"/>
              <a:t>cmdline</a:t>
            </a:r>
            <a:r>
              <a:rPr lang="en-US"/>
              <a:t>)</a:t>
            </a:r>
            <a:endParaRPr lang="en-US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KMD: </a:t>
            </a:r>
            <a:r>
              <a:rPr lang="en-US" dirty="0">
                <a:hlinkClick r:id="rId3"/>
              </a:rPr>
              <a:t>https://patchwork.freedesktop.org/series/138754/</a:t>
            </a:r>
            <a:endParaRPr lang="en-US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Mutter: </a:t>
            </a:r>
            <a:r>
              <a:rPr lang="en-US" dirty="0">
                <a:hlinkClick r:id="rId4"/>
              </a:rPr>
              <a:t>https://gitlab.gnome.org/GNOME/mutter/-/merge_requests/3665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4867559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EDA63D-DE73-4ED5-BDF0-D3D9FD35E1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AE25C0-66E9-4E74-9814-75E5D2A6CAB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B8954E08-A2C8-44D4-BABF-5531D0DF1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{1103B263-7348-42D8-9914-3B6C46828BFE}tf11158769_win32</Template>
  <TotalTime>16</TotalTime>
  <Words>193</Words>
  <Application>Microsoft Office PowerPoint</Application>
  <PresentationFormat>Widescreen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Avenir Next LT Pro</vt:lpstr>
      <vt:lpstr>Calibri</vt:lpstr>
      <vt:lpstr>Goudy Old Style</vt:lpstr>
      <vt:lpstr>Wingdings</vt:lpstr>
      <vt:lpstr>FrostyVTI</vt:lpstr>
      <vt:lpstr>Display Engine/Hardware based Adaptive sharpness Filter      - Adarsh G M |Nemesa Garg |Uma Shankar; Intel</vt:lpstr>
      <vt:lpstr>Abstract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 M, Adarsh</dc:creator>
  <cp:lastModifiedBy>G M, Adarsh</cp:lastModifiedBy>
  <cp:revision>1</cp:revision>
  <dcterms:created xsi:type="dcterms:W3CDTF">2024-09-30T09:41:04Z</dcterms:created>
  <dcterms:modified xsi:type="dcterms:W3CDTF">2024-09-30T09:57:53Z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