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4" r:id="rId4"/>
  </p:sldMasterIdLst>
  <p:notesMasterIdLst>
    <p:notesMasterId r:id="rId7"/>
  </p:notesMasterIdLst>
  <p:handoutMasterIdLst>
    <p:handoutMasterId r:id="rId8"/>
  </p:handoutMasterIdLst>
  <p:sldIdLst>
    <p:sldId id="256" r:id="rId5"/>
    <p:sldId id="313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8598D"/>
    <a:srgbClr val="646C92"/>
    <a:srgbClr val="5A6B76"/>
    <a:srgbClr val="5A6E6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15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0505E3EF-67EA-436B-97B2-0124C06EBD24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5660" autoAdjust="0"/>
  </p:normalViewPr>
  <p:slideViewPr>
    <p:cSldViewPr snapToGrid="0">
      <p:cViewPr varScale="1">
        <p:scale>
          <a:sx n="59" d="100"/>
          <a:sy n="59" d="100"/>
        </p:scale>
        <p:origin x="964" y="52"/>
      </p:cViewPr>
      <p:guideLst/>
    </p:cSldViewPr>
  </p:slideViewPr>
  <p:outlineViewPr>
    <p:cViewPr>
      <p:scale>
        <a:sx n="33" d="100"/>
        <a:sy n="33" d="100"/>
      </p:scale>
      <p:origin x="0" y="-4464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-3149"/>
    </p:cViewPr>
  </p:sorterViewPr>
  <p:notesViewPr>
    <p:cSldViewPr snapToGrid="0">
      <p:cViewPr varScale="1">
        <p:scale>
          <a:sx n="67" d="100"/>
          <a:sy n="67" d="100"/>
        </p:scale>
        <p:origin x="3120" y="7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 M, Adarsh" userId="8418d1be-4931-4c9a-b178-d2825f7e3fea" providerId="ADAL" clId="{EFCBDBB5-22E2-4233-8202-464361A8BF7C}"/>
    <pc:docChg chg="custSel modSld">
      <pc:chgData name="G M, Adarsh" userId="8418d1be-4931-4c9a-b178-d2825f7e3fea" providerId="ADAL" clId="{EFCBDBB5-22E2-4233-8202-464361A8BF7C}" dt="2024-09-30T09:57:46.247" v="169" actId="27636"/>
      <pc:docMkLst>
        <pc:docMk/>
      </pc:docMkLst>
      <pc:sldChg chg="modSp mod">
        <pc:chgData name="G M, Adarsh" userId="8418d1be-4931-4c9a-b178-d2825f7e3fea" providerId="ADAL" clId="{EFCBDBB5-22E2-4233-8202-464361A8BF7C}" dt="2024-09-30T09:55:22.522" v="29" actId="20577"/>
        <pc:sldMkLst>
          <pc:docMk/>
          <pc:sldMk cId="2259308896" sldId="256"/>
        </pc:sldMkLst>
        <pc:spChg chg="mod">
          <ac:chgData name="G M, Adarsh" userId="8418d1be-4931-4c9a-b178-d2825f7e3fea" providerId="ADAL" clId="{EFCBDBB5-22E2-4233-8202-464361A8BF7C}" dt="2024-09-30T09:55:22.522" v="29" actId="20577"/>
          <ac:spMkLst>
            <pc:docMk/>
            <pc:sldMk cId="2259308896" sldId="256"/>
            <ac:spMk id="2" creationId="{51DF3D98-3C30-4CFC-8643-C81E829C8C25}"/>
          </ac:spMkLst>
        </pc:spChg>
      </pc:sldChg>
      <pc:sldChg chg="modSp mod">
        <pc:chgData name="G M, Adarsh" userId="8418d1be-4931-4c9a-b178-d2825f7e3fea" providerId="ADAL" clId="{EFCBDBB5-22E2-4233-8202-464361A8BF7C}" dt="2024-09-30T09:57:46.247" v="169" actId="27636"/>
        <pc:sldMkLst>
          <pc:docMk/>
          <pc:sldMk cId="1944867559" sldId="313"/>
        </pc:sldMkLst>
        <pc:spChg chg="mod">
          <ac:chgData name="G M, Adarsh" userId="8418d1be-4931-4c9a-b178-d2825f7e3fea" providerId="ADAL" clId="{EFCBDBB5-22E2-4233-8202-464361A8BF7C}" dt="2024-09-30T09:57:46.247" v="169" actId="27636"/>
          <ac:spMkLst>
            <pc:docMk/>
            <pc:sldMk cId="1944867559" sldId="313"/>
            <ac:spMk id="2" creationId="{C3957EAB-1A32-A2FE-6656-37F9DA322CC7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DFE52182-8ED2-2CD9-1769-D9951A99393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4873A34-C368-6B6E-8816-ABC664A8575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2FBC06-9676-42B7-A8B4-279236EF9829}" type="datetimeFigureOut">
              <a:rPr lang="en-US" smtClean="0"/>
              <a:t>9/30/2024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E355158-3742-8894-B074-C872916FE8A8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A6B5579-9D25-81D6-8171-2F8C3F5377E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B3735C-CF2D-4272-874B-84D65FE3CAE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66585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C63451-F71A-45EA-8B10-04A09C28CC19}" type="datetimeFigureOut">
              <a:rPr lang="en-US" smtClean="0"/>
              <a:t>9/30/2024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8B270D-091D-4ED2-8C85-0898DD7D9F2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31187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B8B270D-091D-4ED2-8C85-0898DD7D9F21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31412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B8B270D-091D-4ED2-8C85-0898DD7D9F21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90988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BA1826-1B3E-4E2E-8D6C-93BCEAA3D6C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07200" y="1096965"/>
            <a:ext cx="7977600" cy="2085696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AB5F0CE-1714-4650-9690-5676C06349A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216000" y="3945771"/>
            <a:ext cx="5760000" cy="1832730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2400" i="0" spc="5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D0CA85-BF38-4762-934C-D00F2047C2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20XX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9CA3C9-6579-49D9-A5FD-20231FB4B3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9B94FE-6287-4D49-B0E5-FE9A9BA75A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AE0C0B2A-3FD1-4235-A16E-0ED1E028A93E}"/>
              </a:ext>
            </a:extLst>
          </p:cNvPr>
          <p:cNvCxnSpPr>
            <a:cxnSpLocks/>
          </p:cNvCxnSpPr>
          <p:nvPr/>
        </p:nvCxnSpPr>
        <p:spPr>
          <a:xfrm>
            <a:off x="5826000" y="3525773"/>
            <a:ext cx="540000" cy="0"/>
          </a:xfrm>
          <a:prstGeom prst="line">
            <a:avLst/>
          </a:prstGeom>
          <a:ln w="127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" name="Group 7">
            <a:extLst>
              <a:ext uri="{FF2B5EF4-FFF2-40B4-BE49-F238E27FC236}">
                <a16:creationId xmlns:a16="http://schemas.microsoft.com/office/drawing/2014/main" id="{9494E066-0146-46E9-BAF1-C33240ABA294}"/>
              </a:ext>
            </a:extLst>
          </p:cNvPr>
          <p:cNvGrpSpPr/>
          <p:nvPr/>
        </p:nvGrpSpPr>
        <p:grpSpPr>
          <a:xfrm rot="2700000">
            <a:off x="10127693" y="4178240"/>
            <a:ext cx="633413" cy="1862138"/>
            <a:chOff x="5959192" y="333389"/>
            <a:chExt cx="633413" cy="1862138"/>
          </a:xfrm>
        </p:grpSpPr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B02BD80B-C499-4DAC-9580-575B04F8658F}"/>
                </a:ext>
              </a:extLst>
            </p:cNvPr>
            <p:cNvGrpSpPr/>
            <p:nvPr/>
          </p:nvGrpSpPr>
          <p:grpSpPr>
            <a:xfrm>
              <a:off x="5959192" y="333389"/>
              <a:ext cx="633413" cy="1419225"/>
              <a:chOff x="5959192" y="333389"/>
              <a:chExt cx="633413" cy="1419225"/>
            </a:xfrm>
          </p:grpSpPr>
          <p:sp>
            <p:nvSpPr>
              <p:cNvPr id="11" name="Freeform 68">
                <a:extLst>
                  <a:ext uri="{FF2B5EF4-FFF2-40B4-BE49-F238E27FC236}">
                    <a16:creationId xmlns:a16="http://schemas.microsoft.com/office/drawing/2014/main" id="{CCF069F3-858C-4C67-90C2-46017C3D4CE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959192" y="333389"/>
                <a:ext cx="319088" cy="1419225"/>
              </a:xfrm>
              <a:custGeom>
                <a:avLst/>
                <a:gdLst>
                  <a:gd name="T0" fmla="*/ 0 w 67"/>
                  <a:gd name="T1" fmla="*/ 149 h 298"/>
                  <a:gd name="T2" fmla="*/ 67 w 67"/>
                  <a:gd name="T3" fmla="*/ 298 h 298"/>
                  <a:gd name="T4" fmla="*/ 67 w 67"/>
                  <a:gd name="T5" fmla="*/ 0 h 298"/>
                  <a:gd name="T6" fmla="*/ 0 w 67"/>
                  <a:gd name="T7" fmla="*/ 149 h 2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7" h="298">
                    <a:moveTo>
                      <a:pt x="0" y="149"/>
                    </a:moveTo>
                    <a:cubicBezTo>
                      <a:pt x="0" y="208"/>
                      <a:pt x="26" y="261"/>
                      <a:pt x="67" y="298"/>
                    </a:cubicBezTo>
                    <a:cubicBezTo>
                      <a:pt x="67" y="0"/>
                      <a:pt x="67" y="0"/>
                      <a:pt x="67" y="0"/>
                    </a:cubicBezTo>
                    <a:cubicBezTo>
                      <a:pt x="26" y="36"/>
                      <a:pt x="0" y="89"/>
                      <a:pt x="0" y="149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20000"/>
                    </a:srgbClr>
                  </a:gs>
                </a:gsLst>
                <a:lin ang="189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" name="Freeform 69">
                <a:extLst>
                  <a:ext uri="{FF2B5EF4-FFF2-40B4-BE49-F238E27FC236}">
                    <a16:creationId xmlns:a16="http://schemas.microsoft.com/office/drawing/2014/main" id="{8A1FFA52-DFA8-4A81-8A85-50BE13257F5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278280" y="333389"/>
                <a:ext cx="314325" cy="1419225"/>
              </a:xfrm>
              <a:custGeom>
                <a:avLst/>
                <a:gdLst>
                  <a:gd name="T0" fmla="*/ 0 w 66"/>
                  <a:gd name="T1" fmla="*/ 0 h 298"/>
                  <a:gd name="T2" fmla="*/ 0 w 66"/>
                  <a:gd name="T3" fmla="*/ 298 h 298"/>
                  <a:gd name="T4" fmla="*/ 66 w 66"/>
                  <a:gd name="T5" fmla="*/ 149 h 298"/>
                  <a:gd name="T6" fmla="*/ 0 w 66"/>
                  <a:gd name="T7" fmla="*/ 0 h 2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6" h="298">
                    <a:moveTo>
                      <a:pt x="0" y="0"/>
                    </a:moveTo>
                    <a:cubicBezTo>
                      <a:pt x="0" y="298"/>
                      <a:pt x="0" y="298"/>
                      <a:pt x="0" y="298"/>
                    </a:cubicBezTo>
                    <a:cubicBezTo>
                      <a:pt x="41" y="261"/>
                      <a:pt x="66" y="208"/>
                      <a:pt x="66" y="149"/>
                    </a:cubicBezTo>
                    <a:cubicBezTo>
                      <a:pt x="66" y="89"/>
                      <a:pt x="41" y="36"/>
                      <a:pt x="0" y="0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10000"/>
                    </a:srgbClr>
                  </a:gs>
                </a:gsLst>
                <a:lin ang="27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10" name="Line 70">
              <a:extLst>
                <a:ext uri="{FF2B5EF4-FFF2-40B4-BE49-F238E27FC236}">
                  <a16:creationId xmlns:a16="http://schemas.microsoft.com/office/drawing/2014/main" id="{BAEDA471-60CB-4A0C-B9AD-B2B3C51EA2F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278280" y="333389"/>
              <a:ext cx="0" cy="1862138"/>
            </a:xfrm>
            <a:prstGeom prst="line">
              <a:avLst/>
            </a:prstGeom>
            <a:noFill/>
            <a:ln w="12700" cap="flat">
              <a:solidFill>
                <a:srgbClr val="FFFFF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978525174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2FB6D0-92CA-4910-AE77-E238F4C89D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A913172-A138-4DD4-A5B1-58BA6250782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3897B9-E4AD-469B-A60D-9A1A4BD198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20XX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C5E1B0-48D6-4F99-9955-39958BA969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9F49DA-55D4-4E36-AEB9-A0E99E31A8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1838169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4FEBC7C-C5C1-4A79-A195-B35701C2897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8D34A74-3328-469B-ABCA-96F2FE36873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AE19AB-5637-455E-89C3-B41702C202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20XX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64F2A3-EBEE-4F42-BAC2-A482F00E67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FE1C27-1A43-4B0B-88D0-0C5FE1DBE1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3184466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>
            <a:extLst>
              <a:ext uri="{FF2B5EF4-FFF2-40B4-BE49-F238E27FC236}">
                <a16:creationId xmlns:a16="http://schemas.microsoft.com/office/drawing/2014/main" id="{77D905AD-2C09-A80F-FBF0-4F45A7A148C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68163" y="400049"/>
            <a:ext cx="8647721" cy="1185045"/>
          </a:xfrm>
        </p:spPr>
        <p:txBody>
          <a:bodyPr lIns="0">
            <a:normAutofit/>
          </a:bodyPr>
          <a:lstStyle>
            <a:lvl1pPr>
              <a:defRPr sz="3600"/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76F87AC4-493F-1EB8-D127-C21530FA824E}"/>
              </a:ext>
            </a:extLst>
          </p:cNvPr>
          <p:cNvSpPr>
            <a:spLocks noGrp="1"/>
          </p:cNvSpPr>
          <p:nvPr>
            <p:ph idx="10" hasCustomPrompt="1"/>
          </p:nvPr>
        </p:nvSpPr>
        <p:spPr>
          <a:xfrm>
            <a:off x="568163" y="1997132"/>
            <a:ext cx="8652793" cy="4232218"/>
          </a:xfrm>
        </p:spPr>
        <p:txBody>
          <a:bodyPr lIns="0">
            <a:normAutofit/>
          </a:bodyPr>
          <a:lstStyle>
            <a:lvl1pPr marL="285750" indent="-285750">
              <a:lnSpc>
                <a:spcPct val="130000"/>
              </a:lnSpc>
              <a:buFont typeface="Arial" panose="020B0604020202020204" pitchFamily="34" charset="0"/>
              <a:buChar char="•"/>
              <a:defRPr sz="1800"/>
            </a:lvl1pPr>
            <a:lvl2pPr marL="645750" indent="-285750">
              <a:lnSpc>
                <a:spcPct val="130000"/>
              </a:lnSpc>
              <a:buFont typeface="Arial" panose="020B0604020202020204" pitchFamily="34" charset="0"/>
              <a:buChar char="•"/>
              <a:defRPr sz="1800"/>
            </a:lvl2pPr>
            <a:lvl3pPr marL="1005750" indent="-285750">
              <a:lnSpc>
                <a:spcPct val="130000"/>
              </a:lnSpc>
              <a:buFont typeface="Arial" panose="020B0604020202020204" pitchFamily="34" charset="0"/>
              <a:buChar char="•"/>
              <a:defRPr sz="1800"/>
            </a:lvl3pPr>
            <a:lvl4pPr marL="1365750" indent="-285750">
              <a:lnSpc>
                <a:spcPct val="130000"/>
              </a:lnSpc>
              <a:buFont typeface="Arial" panose="020B0604020202020204" pitchFamily="34" charset="0"/>
              <a:buChar char="•"/>
              <a:defRPr sz="1800"/>
            </a:lvl4pPr>
            <a:lvl5pPr marL="1725750" indent="-285750">
              <a:lnSpc>
                <a:spcPct val="130000"/>
              </a:lnSpc>
              <a:buFont typeface="Arial" panose="020B0604020202020204" pitchFamily="34" charset="0"/>
              <a:buChar char="•"/>
              <a:defRPr sz="1800"/>
            </a:lvl5pPr>
          </a:lstStyle>
          <a:p>
            <a:r>
              <a:rPr lang="en-US" dirty="0">
                <a:cs typeface="Calibri"/>
              </a:rPr>
              <a:t>Click to add text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CBBE6897-C551-2BCB-F552-C4B761D2C7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ChangeAspect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757063" y="457964"/>
            <a:ext cx="2211229" cy="2707415"/>
            <a:chOff x="9728105" y="457964"/>
            <a:chExt cx="2211229" cy="2707415"/>
          </a:xfrm>
        </p:grpSpPr>
        <p:grpSp>
          <p:nvGrpSpPr>
            <p:cNvPr id="50" name="Group 49">
              <a:extLst>
                <a:ext uri="{FF2B5EF4-FFF2-40B4-BE49-F238E27FC236}">
                  <a16:creationId xmlns:a16="http://schemas.microsoft.com/office/drawing/2014/main" id="{C8215B7C-A98D-6F6C-9039-6F2AAEEFDDD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>
              <a:grpSpLocks noChangeAspect="1"/>
            </p:cNvGrp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 rot="2700000">
              <a:off x="9940728" y="245341"/>
              <a:ext cx="1785984" cy="2211229"/>
              <a:chOff x="3125006" y="3171595"/>
              <a:chExt cx="1785984" cy="2211229"/>
            </a:xfrm>
          </p:grpSpPr>
          <p:grpSp>
            <p:nvGrpSpPr>
              <p:cNvPr id="56" name="Group 55">
                <a:extLst>
                  <a:ext uri="{FF2B5EF4-FFF2-40B4-BE49-F238E27FC236}">
                    <a16:creationId xmlns:a16="http://schemas.microsoft.com/office/drawing/2014/main" id="{184D4E7B-7775-1603-2C3F-5C265357728F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GrpSpPr>
                <a:grpSpLocks noChangeAspect="1"/>
              </p:cNvGrp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GrpSpPr>
            <p:grpSpPr>
              <a:xfrm>
                <a:off x="3136819" y="3174345"/>
                <a:ext cx="1760933" cy="2208479"/>
                <a:chOff x="4749017" y="2998646"/>
                <a:chExt cx="1760933" cy="2208479"/>
              </a:xfrm>
            </p:grpSpPr>
            <p:cxnSp>
              <p:nvCxnSpPr>
                <p:cNvPr id="60" name="Straight Connector 59">
                  <a:extLst>
                    <a:ext uri="{FF2B5EF4-FFF2-40B4-BE49-F238E27FC236}">
                      <a16:creationId xmlns:a16="http://schemas.microsoft.com/office/drawing/2014/main" id="{6F97B093-B348-8A25-789A-743A43E90385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CxnSpPr>
                  <a:cxnSpLocks noChangeAspect="1"/>
                </p:cNvCxn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CxnSpPr>
              <p:spPr>
                <a:xfrm flipH="1">
                  <a:off x="5630197" y="2998646"/>
                  <a:ext cx="0" cy="2208479"/>
                </a:xfrm>
                <a:prstGeom prst="line">
                  <a:avLst/>
                </a:prstGeom>
                <a:ln w="12700">
                  <a:solidFill>
                    <a:srgbClr val="FFFFFF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1" name="Straight Connector 60">
                  <a:extLst>
                    <a:ext uri="{FF2B5EF4-FFF2-40B4-BE49-F238E27FC236}">
                      <a16:creationId xmlns:a16="http://schemas.microsoft.com/office/drawing/2014/main" id="{0732DEA9-6233-9CDE-64C6-744FC6CD6E48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CxnSpPr>
                  <a:cxnSpLocks noChangeAspect="1"/>
                </p:cNvCxn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CxnSpPr>
              <p:spPr>
                <a:xfrm rot="10800000" flipH="1">
                  <a:off x="4749017" y="4416771"/>
                  <a:ext cx="1760933" cy="0"/>
                </a:xfrm>
                <a:prstGeom prst="line">
                  <a:avLst/>
                </a:prstGeom>
                <a:ln w="12700">
                  <a:solidFill>
                    <a:srgbClr val="FFFFFF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62" name="Rectangle 30">
                  <a:extLst>
                    <a:ext uri="{FF2B5EF4-FFF2-40B4-BE49-F238E27FC236}">
                      <a16:creationId xmlns:a16="http://schemas.microsoft.com/office/drawing/2014/main" id="{9274C521-E533-D3E5-CE64-E3A3AEC0FE78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>
                <a:xfrm rot="13500000">
                  <a:off x="5136242" y="3224252"/>
                  <a:ext cx="987915" cy="987915"/>
                </a:xfrm>
                <a:custGeom>
                  <a:avLst/>
                  <a:gdLst>
                    <a:gd name="connsiteX0" fmla="*/ 0 w 1302493"/>
                    <a:gd name="connsiteY0" fmla="*/ 0 h 1302493"/>
                    <a:gd name="connsiteX1" fmla="*/ 1302493 w 1302493"/>
                    <a:gd name="connsiteY1" fmla="*/ 0 h 1302493"/>
                    <a:gd name="connsiteX2" fmla="*/ 1302493 w 1302493"/>
                    <a:gd name="connsiteY2" fmla="*/ 1302493 h 1302493"/>
                    <a:gd name="connsiteX3" fmla="*/ 0 w 1302493"/>
                    <a:gd name="connsiteY3" fmla="*/ 1302493 h 1302493"/>
                    <a:gd name="connsiteX4" fmla="*/ 0 w 1302493"/>
                    <a:gd name="connsiteY4" fmla="*/ 0 h 1302493"/>
                    <a:gd name="connsiteX0" fmla="*/ 1302493 w 1393933"/>
                    <a:gd name="connsiteY0" fmla="*/ 1302493 h 1393933"/>
                    <a:gd name="connsiteX1" fmla="*/ 0 w 1393933"/>
                    <a:gd name="connsiteY1" fmla="*/ 1302493 h 1393933"/>
                    <a:gd name="connsiteX2" fmla="*/ 0 w 1393933"/>
                    <a:gd name="connsiteY2" fmla="*/ 0 h 1393933"/>
                    <a:gd name="connsiteX3" fmla="*/ 1302493 w 1393933"/>
                    <a:gd name="connsiteY3" fmla="*/ 0 h 1393933"/>
                    <a:gd name="connsiteX4" fmla="*/ 1393933 w 1393933"/>
                    <a:gd name="connsiteY4" fmla="*/ 1393933 h 1393933"/>
                    <a:gd name="connsiteX0" fmla="*/ 0 w 1393933"/>
                    <a:gd name="connsiteY0" fmla="*/ 1302493 h 1393933"/>
                    <a:gd name="connsiteX1" fmla="*/ 0 w 1393933"/>
                    <a:gd name="connsiteY1" fmla="*/ 0 h 1393933"/>
                    <a:gd name="connsiteX2" fmla="*/ 1302493 w 1393933"/>
                    <a:gd name="connsiteY2" fmla="*/ 0 h 1393933"/>
                    <a:gd name="connsiteX3" fmla="*/ 1393933 w 1393933"/>
                    <a:gd name="connsiteY3" fmla="*/ 1393933 h 1393933"/>
                    <a:gd name="connsiteX0" fmla="*/ 0 w 1302493"/>
                    <a:gd name="connsiteY0" fmla="*/ 1302493 h 1302493"/>
                    <a:gd name="connsiteX1" fmla="*/ 0 w 1302493"/>
                    <a:gd name="connsiteY1" fmla="*/ 0 h 1302493"/>
                    <a:gd name="connsiteX2" fmla="*/ 1302493 w 1302493"/>
                    <a:gd name="connsiteY2" fmla="*/ 0 h 130249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1302493" h="1302493">
                      <a:moveTo>
                        <a:pt x="0" y="1302493"/>
                      </a:moveTo>
                      <a:lnTo>
                        <a:pt x="0" y="0"/>
                      </a:lnTo>
                      <a:lnTo>
                        <a:pt x="1302493" y="0"/>
                      </a:lnTo>
                    </a:path>
                  </a:pathLst>
                </a:custGeom>
                <a:noFill/>
                <a:ln w="12700">
                  <a:solidFill>
                    <a:srgbClr val="FFFF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63" name="Rectangle 30">
                  <a:extLst>
                    <a:ext uri="{FF2B5EF4-FFF2-40B4-BE49-F238E27FC236}">
                      <a16:creationId xmlns:a16="http://schemas.microsoft.com/office/drawing/2014/main" id="{2C69CF99-91AA-9E24-24AE-5A89748B46EA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>
                <a:xfrm rot="13500000">
                  <a:off x="5327037" y="3070731"/>
                  <a:ext cx="606323" cy="606323"/>
                </a:xfrm>
                <a:custGeom>
                  <a:avLst/>
                  <a:gdLst>
                    <a:gd name="connsiteX0" fmla="*/ 0 w 1302493"/>
                    <a:gd name="connsiteY0" fmla="*/ 0 h 1302493"/>
                    <a:gd name="connsiteX1" fmla="*/ 1302493 w 1302493"/>
                    <a:gd name="connsiteY1" fmla="*/ 0 h 1302493"/>
                    <a:gd name="connsiteX2" fmla="*/ 1302493 w 1302493"/>
                    <a:gd name="connsiteY2" fmla="*/ 1302493 h 1302493"/>
                    <a:gd name="connsiteX3" fmla="*/ 0 w 1302493"/>
                    <a:gd name="connsiteY3" fmla="*/ 1302493 h 1302493"/>
                    <a:gd name="connsiteX4" fmla="*/ 0 w 1302493"/>
                    <a:gd name="connsiteY4" fmla="*/ 0 h 1302493"/>
                    <a:gd name="connsiteX0" fmla="*/ 1302493 w 1393933"/>
                    <a:gd name="connsiteY0" fmla="*/ 1302493 h 1393933"/>
                    <a:gd name="connsiteX1" fmla="*/ 0 w 1393933"/>
                    <a:gd name="connsiteY1" fmla="*/ 1302493 h 1393933"/>
                    <a:gd name="connsiteX2" fmla="*/ 0 w 1393933"/>
                    <a:gd name="connsiteY2" fmla="*/ 0 h 1393933"/>
                    <a:gd name="connsiteX3" fmla="*/ 1302493 w 1393933"/>
                    <a:gd name="connsiteY3" fmla="*/ 0 h 1393933"/>
                    <a:gd name="connsiteX4" fmla="*/ 1393933 w 1393933"/>
                    <a:gd name="connsiteY4" fmla="*/ 1393933 h 1393933"/>
                    <a:gd name="connsiteX0" fmla="*/ 0 w 1393933"/>
                    <a:gd name="connsiteY0" fmla="*/ 1302493 h 1393933"/>
                    <a:gd name="connsiteX1" fmla="*/ 0 w 1393933"/>
                    <a:gd name="connsiteY1" fmla="*/ 0 h 1393933"/>
                    <a:gd name="connsiteX2" fmla="*/ 1302493 w 1393933"/>
                    <a:gd name="connsiteY2" fmla="*/ 0 h 1393933"/>
                    <a:gd name="connsiteX3" fmla="*/ 1393933 w 1393933"/>
                    <a:gd name="connsiteY3" fmla="*/ 1393933 h 1393933"/>
                    <a:gd name="connsiteX0" fmla="*/ 0 w 1302493"/>
                    <a:gd name="connsiteY0" fmla="*/ 1302493 h 1302493"/>
                    <a:gd name="connsiteX1" fmla="*/ 0 w 1302493"/>
                    <a:gd name="connsiteY1" fmla="*/ 0 h 1302493"/>
                    <a:gd name="connsiteX2" fmla="*/ 1302493 w 1302493"/>
                    <a:gd name="connsiteY2" fmla="*/ 0 h 130249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1302493" h="1302493">
                      <a:moveTo>
                        <a:pt x="0" y="1302493"/>
                      </a:moveTo>
                      <a:lnTo>
                        <a:pt x="0" y="0"/>
                      </a:lnTo>
                      <a:lnTo>
                        <a:pt x="1302493" y="0"/>
                      </a:lnTo>
                    </a:path>
                  </a:pathLst>
                </a:custGeom>
                <a:noFill/>
                <a:ln w="12700">
                  <a:solidFill>
                    <a:srgbClr val="FFFF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57" name="Group 56">
                <a:extLst>
                  <a:ext uri="{FF2B5EF4-FFF2-40B4-BE49-F238E27FC236}">
                    <a16:creationId xmlns:a16="http://schemas.microsoft.com/office/drawing/2014/main" id="{A35D6C12-B227-D277-0499-FA2765DB20A6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GrpSpPr>
                <a:grpSpLocks noChangeAspect="1"/>
              </p:cNvGrp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GrpSpPr>
            <p:grpSpPr>
              <a:xfrm>
                <a:off x="3125006" y="3171595"/>
                <a:ext cx="1785984" cy="1799739"/>
                <a:chOff x="6879836" y="3516901"/>
                <a:chExt cx="1785984" cy="1799739"/>
              </a:xfrm>
            </p:grpSpPr>
            <p:sp>
              <p:nvSpPr>
                <p:cNvPr id="58" name="Freeform: Shape 57">
                  <a:extLst>
                    <a:ext uri="{FF2B5EF4-FFF2-40B4-BE49-F238E27FC236}">
                      <a16:creationId xmlns:a16="http://schemas.microsoft.com/office/drawing/2014/main" id="{01FCD87F-4621-47F3-CC5C-A1A8F6733249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>
                <a:xfrm>
                  <a:off x="6879836" y="3521665"/>
                  <a:ext cx="892801" cy="1794975"/>
                </a:xfrm>
                <a:custGeom>
                  <a:avLst/>
                  <a:gdLst>
                    <a:gd name="connsiteX0" fmla="*/ 892801 w 892801"/>
                    <a:gd name="connsiteY0" fmla="*/ 0 h 1794975"/>
                    <a:gd name="connsiteX1" fmla="*/ 892801 w 892801"/>
                    <a:gd name="connsiteY1" fmla="*/ 1434622 h 1794975"/>
                    <a:gd name="connsiteX2" fmla="*/ 845919 w 892801"/>
                    <a:gd name="connsiteY2" fmla="*/ 1533379 h 1794975"/>
                    <a:gd name="connsiteX3" fmla="*/ 440820 w 892801"/>
                    <a:gd name="connsiteY3" fmla="*/ 1794916 h 1794975"/>
                    <a:gd name="connsiteX4" fmla="*/ 379878 w 892801"/>
                    <a:gd name="connsiteY4" fmla="*/ 1791253 h 1794975"/>
                    <a:gd name="connsiteX5" fmla="*/ 763083 w 892801"/>
                    <a:gd name="connsiteY5" fmla="*/ 100140 h 1794975"/>
                    <a:gd name="connsiteX6" fmla="*/ 892801 w 892801"/>
                    <a:gd name="connsiteY6" fmla="*/ 0 h 179497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892801" h="1794975">
                      <a:moveTo>
                        <a:pt x="892801" y="0"/>
                      </a:moveTo>
                      <a:lnTo>
                        <a:pt x="892801" y="1434622"/>
                      </a:lnTo>
                      <a:lnTo>
                        <a:pt x="845919" y="1533379"/>
                      </a:lnTo>
                      <a:cubicBezTo>
                        <a:pt x="735106" y="1711682"/>
                        <a:pt x="584368" y="1792418"/>
                        <a:pt x="440820" y="1794916"/>
                      </a:cubicBezTo>
                      <a:cubicBezTo>
                        <a:pt x="420314" y="1795273"/>
                        <a:pt x="399954" y="1794033"/>
                        <a:pt x="379878" y="1791253"/>
                      </a:cubicBezTo>
                      <a:cubicBezTo>
                        <a:pt x="-41718" y="1732871"/>
                        <a:pt x="-338017" y="995203"/>
                        <a:pt x="763083" y="100140"/>
                      </a:cubicBezTo>
                      <a:lnTo>
                        <a:pt x="892801" y="0"/>
                      </a:ln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89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59" name="Freeform: Shape 58">
                  <a:extLst>
                    <a:ext uri="{FF2B5EF4-FFF2-40B4-BE49-F238E27FC236}">
                      <a16:creationId xmlns:a16="http://schemas.microsoft.com/office/drawing/2014/main" id="{CA7C3364-8305-C08F-4132-18DA2D39BFA8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>
                <a:xfrm>
                  <a:off x="7772637" y="3516901"/>
                  <a:ext cx="893183" cy="1795123"/>
                </a:xfrm>
                <a:custGeom>
                  <a:avLst/>
                  <a:gdLst>
                    <a:gd name="connsiteX0" fmla="*/ 191 w 893183"/>
                    <a:gd name="connsiteY0" fmla="*/ 0 h 1795123"/>
                    <a:gd name="connsiteX1" fmla="*/ 130101 w 893183"/>
                    <a:gd name="connsiteY1" fmla="*/ 100288 h 1795123"/>
                    <a:gd name="connsiteX2" fmla="*/ 513306 w 893183"/>
                    <a:gd name="connsiteY2" fmla="*/ 1791401 h 1795123"/>
                    <a:gd name="connsiteX3" fmla="*/ 47265 w 893183"/>
                    <a:gd name="connsiteY3" fmla="*/ 1533527 h 1795123"/>
                    <a:gd name="connsiteX4" fmla="*/ 192 w 893183"/>
                    <a:gd name="connsiteY4" fmla="*/ 1434367 h 1795123"/>
                    <a:gd name="connsiteX5" fmla="*/ 192 w 893183"/>
                    <a:gd name="connsiteY5" fmla="*/ 1438981 h 1795123"/>
                    <a:gd name="connsiteX6" fmla="*/ 0 w 893183"/>
                    <a:gd name="connsiteY6" fmla="*/ 1439386 h 1795123"/>
                    <a:gd name="connsiteX7" fmla="*/ 0 w 893183"/>
                    <a:gd name="connsiteY7" fmla="*/ 4764 h 1795123"/>
                    <a:gd name="connsiteX8" fmla="*/ 191 w 893183"/>
                    <a:gd name="connsiteY8" fmla="*/ 4616 h 1795123"/>
                    <a:gd name="connsiteX9" fmla="*/ 191 w 893183"/>
                    <a:gd name="connsiteY9" fmla="*/ 0 h 179512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</a:cxnLst>
                  <a:rect l="l" t="t" r="r" b="b"/>
                  <a:pathLst>
                    <a:path w="893183" h="1795123">
                      <a:moveTo>
                        <a:pt x="191" y="0"/>
                      </a:moveTo>
                      <a:lnTo>
                        <a:pt x="130101" y="100288"/>
                      </a:lnTo>
                      <a:cubicBezTo>
                        <a:pt x="1231201" y="995351"/>
                        <a:pt x="934902" y="1733019"/>
                        <a:pt x="513306" y="1791401"/>
                      </a:cubicBezTo>
                      <a:cubicBezTo>
                        <a:pt x="352699" y="1813642"/>
                        <a:pt x="173909" y="1737302"/>
                        <a:pt x="47265" y="1533527"/>
                      </a:cubicBezTo>
                      <a:lnTo>
                        <a:pt x="192" y="1434367"/>
                      </a:lnTo>
                      <a:lnTo>
                        <a:pt x="192" y="1438981"/>
                      </a:lnTo>
                      <a:lnTo>
                        <a:pt x="0" y="1439386"/>
                      </a:lnTo>
                      <a:lnTo>
                        <a:pt x="0" y="4764"/>
                      </a:lnTo>
                      <a:lnTo>
                        <a:pt x="191" y="4616"/>
                      </a:lnTo>
                      <a:lnTo>
                        <a:pt x="191" y="0"/>
                      </a:ln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27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>
                    <a:solidFill>
                      <a:schemeClr val="tx1"/>
                    </a:solidFill>
                  </a:endParaRPr>
                </a:p>
              </p:txBody>
            </p:sp>
          </p:grpSp>
        </p:grpSp>
        <p:grpSp>
          <p:nvGrpSpPr>
            <p:cNvPr id="51" name="Group 50">
              <a:extLst>
                <a:ext uri="{FF2B5EF4-FFF2-40B4-BE49-F238E27FC236}">
                  <a16:creationId xmlns:a16="http://schemas.microsoft.com/office/drawing/2014/main" id="{18093390-6F0E-5ED5-5DAF-40FF1154894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>
              <a:grpSpLocks noChangeAspect="1"/>
            </p:cNvGrpSpPr>
            <p:nvPr userDrawn="1"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 rot="5400000">
              <a:off x="10400269" y="1917604"/>
              <a:ext cx="633413" cy="1862138"/>
              <a:chOff x="5959193" y="333389"/>
              <a:chExt cx="633413" cy="1862138"/>
            </a:xfrm>
          </p:grpSpPr>
          <p:grpSp>
            <p:nvGrpSpPr>
              <p:cNvPr id="52" name="Group 51">
                <a:extLst>
                  <a:ext uri="{FF2B5EF4-FFF2-40B4-BE49-F238E27FC236}">
                    <a16:creationId xmlns:a16="http://schemas.microsoft.com/office/drawing/2014/main" id="{CEAA9FA7-0165-F161-72DC-F2E001FCF3AC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GrpSpPr>
                <a:grpSpLocks noChangeAspect="1"/>
              </p:cNvGrp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GrpSpPr>
            <p:grpSpPr>
              <a:xfrm>
                <a:off x="5959192" y="333389"/>
                <a:ext cx="633413" cy="1419225"/>
                <a:chOff x="5959192" y="333389"/>
                <a:chExt cx="633413" cy="1419225"/>
              </a:xfrm>
            </p:grpSpPr>
            <p:sp>
              <p:nvSpPr>
                <p:cNvPr id="54" name="Freeform 68">
                  <a:extLst>
                    <a:ext uri="{FF2B5EF4-FFF2-40B4-BE49-F238E27FC236}">
                      <a16:creationId xmlns:a16="http://schemas.microsoft.com/office/drawing/2014/main" id="{9F185D91-004D-5474-3DD0-9153A2AEA296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5959192" y="333389"/>
                  <a:ext cx="319088" cy="1419225"/>
                </a:xfrm>
                <a:custGeom>
                  <a:avLst/>
                  <a:gdLst>
                    <a:gd name="T0" fmla="*/ 0 w 67"/>
                    <a:gd name="T1" fmla="*/ 149 h 298"/>
                    <a:gd name="T2" fmla="*/ 67 w 67"/>
                    <a:gd name="T3" fmla="*/ 298 h 298"/>
                    <a:gd name="T4" fmla="*/ 67 w 67"/>
                    <a:gd name="T5" fmla="*/ 0 h 298"/>
                    <a:gd name="T6" fmla="*/ 0 w 67"/>
                    <a:gd name="T7" fmla="*/ 149 h 2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7" h="298">
                      <a:moveTo>
                        <a:pt x="0" y="149"/>
                      </a:moveTo>
                      <a:cubicBezTo>
                        <a:pt x="0" y="208"/>
                        <a:pt x="26" y="261"/>
                        <a:pt x="67" y="298"/>
                      </a:cubicBezTo>
                      <a:cubicBezTo>
                        <a:pt x="67" y="0"/>
                        <a:pt x="67" y="0"/>
                        <a:pt x="67" y="0"/>
                      </a:cubicBezTo>
                      <a:cubicBezTo>
                        <a:pt x="26" y="36"/>
                        <a:pt x="0" y="89"/>
                        <a:pt x="0" y="149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89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55" name="Freeform 69">
                  <a:extLst>
                    <a:ext uri="{FF2B5EF4-FFF2-40B4-BE49-F238E27FC236}">
                      <a16:creationId xmlns:a16="http://schemas.microsoft.com/office/drawing/2014/main" id="{D995CD54-9374-D2B3-957D-6925B750A693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6278280" y="333389"/>
                  <a:ext cx="314325" cy="1419225"/>
                </a:xfrm>
                <a:custGeom>
                  <a:avLst/>
                  <a:gdLst>
                    <a:gd name="T0" fmla="*/ 0 w 66"/>
                    <a:gd name="T1" fmla="*/ 0 h 298"/>
                    <a:gd name="T2" fmla="*/ 0 w 66"/>
                    <a:gd name="T3" fmla="*/ 298 h 298"/>
                    <a:gd name="T4" fmla="*/ 66 w 66"/>
                    <a:gd name="T5" fmla="*/ 149 h 298"/>
                    <a:gd name="T6" fmla="*/ 0 w 66"/>
                    <a:gd name="T7" fmla="*/ 0 h 2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6" h="298">
                      <a:moveTo>
                        <a:pt x="0" y="0"/>
                      </a:moveTo>
                      <a:cubicBezTo>
                        <a:pt x="0" y="298"/>
                        <a:pt x="0" y="298"/>
                        <a:pt x="0" y="298"/>
                      </a:cubicBezTo>
                      <a:cubicBezTo>
                        <a:pt x="41" y="261"/>
                        <a:pt x="66" y="208"/>
                        <a:pt x="66" y="149"/>
                      </a:cubicBezTo>
                      <a:cubicBezTo>
                        <a:pt x="66" y="89"/>
                        <a:pt x="41" y="36"/>
                        <a:pt x="0" y="0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27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</p:grpSp>
          <p:sp>
            <p:nvSpPr>
              <p:cNvPr id="53" name="Line 70">
                <a:extLst>
                  <a:ext uri="{FF2B5EF4-FFF2-40B4-BE49-F238E27FC236}">
                    <a16:creationId xmlns:a16="http://schemas.microsoft.com/office/drawing/2014/main" id="{EDCD4830-6A47-A59E-6569-B352E6D6617F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ChangeAspect="1"/>
              </p:cNvSpPr>
              <p:nvPr userDrawn="1"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flipV="1">
                <a:off x="6278281" y="333389"/>
                <a:ext cx="0" cy="1862138"/>
              </a:xfrm>
              <a:prstGeom prst="line">
                <a:avLst/>
              </a:prstGeom>
              <a:noFill/>
              <a:ln w="12700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</p:grpSp>
      </p:grpSp>
      <p:cxnSp>
        <p:nvCxnSpPr>
          <p:cNvPr id="89" name="Straight Connector 88">
            <a:extLst>
              <a:ext uri="{FF2B5EF4-FFF2-40B4-BE49-F238E27FC236}">
                <a16:creationId xmlns:a16="http://schemas.microsoft.com/office/drawing/2014/main" id="{000E8D63-E827-790A-519A-B36BFBDEB4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68163" y="1799498"/>
            <a:ext cx="540000" cy="0"/>
          </a:xfrm>
          <a:prstGeom prst="line">
            <a:avLst/>
          </a:prstGeom>
          <a:ln w="127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33" name="Group 132">
            <a:extLst>
              <a:ext uri="{FF2B5EF4-FFF2-40B4-BE49-F238E27FC236}">
                <a16:creationId xmlns:a16="http://schemas.microsoft.com/office/drawing/2014/main" id="{A908D1ED-4589-9577-8D42-858F2E0054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ChangeAspect="1"/>
          </p:cNvGrpSpPr>
          <p:nvPr userDrawn="1"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V="1">
            <a:off x="9740417" y="3721100"/>
            <a:ext cx="2211229" cy="2707415"/>
            <a:chOff x="9728105" y="457964"/>
            <a:chExt cx="2211229" cy="2707415"/>
          </a:xfrm>
        </p:grpSpPr>
        <p:grpSp>
          <p:nvGrpSpPr>
            <p:cNvPr id="134" name="Group 133">
              <a:extLst>
                <a:ext uri="{FF2B5EF4-FFF2-40B4-BE49-F238E27FC236}">
                  <a16:creationId xmlns:a16="http://schemas.microsoft.com/office/drawing/2014/main" id="{2657C24A-988F-290D-0D82-858C3E574A3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>
              <a:grpSpLocks noChangeAspect="1"/>
            </p:cNvGrp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 rot="2700000">
              <a:off x="9940728" y="245341"/>
              <a:ext cx="1785984" cy="2211229"/>
              <a:chOff x="3125006" y="3171595"/>
              <a:chExt cx="1785984" cy="2211229"/>
            </a:xfrm>
          </p:grpSpPr>
          <p:grpSp>
            <p:nvGrpSpPr>
              <p:cNvPr id="140" name="Group 139">
                <a:extLst>
                  <a:ext uri="{FF2B5EF4-FFF2-40B4-BE49-F238E27FC236}">
                    <a16:creationId xmlns:a16="http://schemas.microsoft.com/office/drawing/2014/main" id="{3AB3F4C6-5635-3075-CCEA-4675932DD472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GrpSpPr>
                <a:grpSpLocks noChangeAspect="1"/>
              </p:cNvGrp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GrpSpPr>
            <p:grpSpPr>
              <a:xfrm>
                <a:off x="3136819" y="3174345"/>
                <a:ext cx="1760933" cy="2208479"/>
                <a:chOff x="4749017" y="2998646"/>
                <a:chExt cx="1760933" cy="2208479"/>
              </a:xfrm>
            </p:grpSpPr>
            <p:cxnSp>
              <p:nvCxnSpPr>
                <p:cNvPr id="144" name="Straight Connector 143">
                  <a:extLst>
                    <a:ext uri="{FF2B5EF4-FFF2-40B4-BE49-F238E27FC236}">
                      <a16:creationId xmlns:a16="http://schemas.microsoft.com/office/drawing/2014/main" id="{02F5D12D-62A1-0F12-12B0-572BA5657EFA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CxnSpPr>
                  <a:cxnSpLocks noChangeAspect="1"/>
                </p:cNvCxn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CxnSpPr>
              <p:spPr>
                <a:xfrm flipH="1">
                  <a:off x="5630197" y="2998646"/>
                  <a:ext cx="0" cy="2208479"/>
                </a:xfrm>
                <a:prstGeom prst="line">
                  <a:avLst/>
                </a:prstGeom>
                <a:ln w="12700">
                  <a:solidFill>
                    <a:srgbClr val="FFFFFF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5" name="Straight Connector 144">
                  <a:extLst>
                    <a:ext uri="{FF2B5EF4-FFF2-40B4-BE49-F238E27FC236}">
                      <a16:creationId xmlns:a16="http://schemas.microsoft.com/office/drawing/2014/main" id="{E47EADA3-585F-FC49-7481-AF5B4DA09397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CxnSpPr>
                  <a:cxnSpLocks noChangeAspect="1"/>
                </p:cNvCxn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CxnSpPr>
              <p:spPr>
                <a:xfrm rot="10800000" flipH="1">
                  <a:off x="4749017" y="4416771"/>
                  <a:ext cx="1760933" cy="0"/>
                </a:xfrm>
                <a:prstGeom prst="line">
                  <a:avLst/>
                </a:prstGeom>
                <a:ln w="12700">
                  <a:solidFill>
                    <a:srgbClr val="FFFFFF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46" name="Rectangle 30">
                  <a:extLst>
                    <a:ext uri="{FF2B5EF4-FFF2-40B4-BE49-F238E27FC236}">
                      <a16:creationId xmlns:a16="http://schemas.microsoft.com/office/drawing/2014/main" id="{DFB52899-BBD4-527C-5990-88BF84565D57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>
                <a:xfrm rot="13500000">
                  <a:off x="5136242" y="3224252"/>
                  <a:ext cx="987915" cy="987915"/>
                </a:xfrm>
                <a:custGeom>
                  <a:avLst/>
                  <a:gdLst>
                    <a:gd name="connsiteX0" fmla="*/ 0 w 1302493"/>
                    <a:gd name="connsiteY0" fmla="*/ 0 h 1302493"/>
                    <a:gd name="connsiteX1" fmla="*/ 1302493 w 1302493"/>
                    <a:gd name="connsiteY1" fmla="*/ 0 h 1302493"/>
                    <a:gd name="connsiteX2" fmla="*/ 1302493 w 1302493"/>
                    <a:gd name="connsiteY2" fmla="*/ 1302493 h 1302493"/>
                    <a:gd name="connsiteX3" fmla="*/ 0 w 1302493"/>
                    <a:gd name="connsiteY3" fmla="*/ 1302493 h 1302493"/>
                    <a:gd name="connsiteX4" fmla="*/ 0 w 1302493"/>
                    <a:gd name="connsiteY4" fmla="*/ 0 h 1302493"/>
                    <a:gd name="connsiteX0" fmla="*/ 1302493 w 1393933"/>
                    <a:gd name="connsiteY0" fmla="*/ 1302493 h 1393933"/>
                    <a:gd name="connsiteX1" fmla="*/ 0 w 1393933"/>
                    <a:gd name="connsiteY1" fmla="*/ 1302493 h 1393933"/>
                    <a:gd name="connsiteX2" fmla="*/ 0 w 1393933"/>
                    <a:gd name="connsiteY2" fmla="*/ 0 h 1393933"/>
                    <a:gd name="connsiteX3" fmla="*/ 1302493 w 1393933"/>
                    <a:gd name="connsiteY3" fmla="*/ 0 h 1393933"/>
                    <a:gd name="connsiteX4" fmla="*/ 1393933 w 1393933"/>
                    <a:gd name="connsiteY4" fmla="*/ 1393933 h 1393933"/>
                    <a:gd name="connsiteX0" fmla="*/ 0 w 1393933"/>
                    <a:gd name="connsiteY0" fmla="*/ 1302493 h 1393933"/>
                    <a:gd name="connsiteX1" fmla="*/ 0 w 1393933"/>
                    <a:gd name="connsiteY1" fmla="*/ 0 h 1393933"/>
                    <a:gd name="connsiteX2" fmla="*/ 1302493 w 1393933"/>
                    <a:gd name="connsiteY2" fmla="*/ 0 h 1393933"/>
                    <a:gd name="connsiteX3" fmla="*/ 1393933 w 1393933"/>
                    <a:gd name="connsiteY3" fmla="*/ 1393933 h 1393933"/>
                    <a:gd name="connsiteX0" fmla="*/ 0 w 1302493"/>
                    <a:gd name="connsiteY0" fmla="*/ 1302493 h 1302493"/>
                    <a:gd name="connsiteX1" fmla="*/ 0 w 1302493"/>
                    <a:gd name="connsiteY1" fmla="*/ 0 h 1302493"/>
                    <a:gd name="connsiteX2" fmla="*/ 1302493 w 1302493"/>
                    <a:gd name="connsiteY2" fmla="*/ 0 h 130249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1302493" h="1302493">
                      <a:moveTo>
                        <a:pt x="0" y="1302493"/>
                      </a:moveTo>
                      <a:lnTo>
                        <a:pt x="0" y="0"/>
                      </a:lnTo>
                      <a:lnTo>
                        <a:pt x="1302493" y="0"/>
                      </a:lnTo>
                    </a:path>
                  </a:pathLst>
                </a:custGeom>
                <a:noFill/>
                <a:ln w="12700">
                  <a:solidFill>
                    <a:srgbClr val="FFFF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47" name="Rectangle 30">
                  <a:extLst>
                    <a:ext uri="{FF2B5EF4-FFF2-40B4-BE49-F238E27FC236}">
                      <a16:creationId xmlns:a16="http://schemas.microsoft.com/office/drawing/2014/main" id="{653A3527-A6E3-89A6-71ED-9A7D8EBA4C32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>
                <a:xfrm rot="13500000">
                  <a:off x="5327037" y="3070731"/>
                  <a:ext cx="606323" cy="606323"/>
                </a:xfrm>
                <a:custGeom>
                  <a:avLst/>
                  <a:gdLst>
                    <a:gd name="connsiteX0" fmla="*/ 0 w 1302493"/>
                    <a:gd name="connsiteY0" fmla="*/ 0 h 1302493"/>
                    <a:gd name="connsiteX1" fmla="*/ 1302493 w 1302493"/>
                    <a:gd name="connsiteY1" fmla="*/ 0 h 1302493"/>
                    <a:gd name="connsiteX2" fmla="*/ 1302493 w 1302493"/>
                    <a:gd name="connsiteY2" fmla="*/ 1302493 h 1302493"/>
                    <a:gd name="connsiteX3" fmla="*/ 0 w 1302493"/>
                    <a:gd name="connsiteY3" fmla="*/ 1302493 h 1302493"/>
                    <a:gd name="connsiteX4" fmla="*/ 0 w 1302493"/>
                    <a:gd name="connsiteY4" fmla="*/ 0 h 1302493"/>
                    <a:gd name="connsiteX0" fmla="*/ 1302493 w 1393933"/>
                    <a:gd name="connsiteY0" fmla="*/ 1302493 h 1393933"/>
                    <a:gd name="connsiteX1" fmla="*/ 0 w 1393933"/>
                    <a:gd name="connsiteY1" fmla="*/ 1302493 h 1393933"/>
                    <a:gd name="connsiteX2" fmla="*/ 0 w 1393933"/>
                    <a:gd name="connsiteY2" fmla="*/ 0 h 1393933"/>
                    <a:gd name="connsiteX3" fmla="*/ 1302493 w 1393933"/>
                    <a:gd name="connsiteY3" fmla="*/ 0 h 1393933"/>
                    <a:gd name="connsiteX4" fmla="*/ 1393933 w 1393933"/>
                    <a:gd name="connsiteY4" fmla="*/ 1393933 h 1393933"/>
                    <a:gd name="connsiteX0" fmla="*/ 0 w 1393933"/>
                    <a:gd name="connsiteY0" fmla="*/ 1302493 h 1393933"/>
                    <a:gd name="connsiteX1" fmla="*/ 0 w 1393933"/>
                    <a:gd name="connsiteY1" fmla="*/ 0 h 1393933"/>
                    <a:gd name="connsiteX2" fmla="*/ 1302493 w 1393933"/>
                    <a:gd name="connsiteY2" fmla="*/ 0 h 1393933"/>
                    <a:gd name="connsiteX3" fmla="*/ 1393933 w 1393933"/>
                    <a:gd name="connsiteY3" fmla="*/ 1393933 h 1393933"/>
                    <a:gd name="connsiteX0" fmla="*/ 0 w 1302493"/>
                    <a:gd name="connsiteY0" fmla="*/ 1302493 h 1302493"/>
                    <a:gd name="connsiteX1" fmla="*/ 0 w 1302493"/>
                    <a:gd name="connsiteY1" fmla="*/ 0 h 1302493"/>
                    <a:gd name="connsiteX2" fmla="*/ 1302493 w 1302493"/>
                    <a:gd name="connsiteY2" fmla="*/ 0 h 130249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1302493" h="1302493">
                      <a:moveTo>
                        <a:pt x="0" y="1302493"/>
                      </a:moveTo>
                      <a:lnTo>
                        <a:pt x="0" y="0"/>
                      </a:lnTo>
                      <a:lnTo>
                        <a:pt x="1302493" y="0"/>
                      </a:lnTo>
                    </a:path>
                  </a:pathLst>
                </a:custGeom>
                <a:noFill/>
                <a:ln w="12700">
                  <a:solidFill>
                    <a:srgbClr val="FFFF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41" name="Group 140">
                <a:extLst>
                  <a:ext uri="{FF2B5EF4-FFF2-40B4-BE49-F238E27FC236}">
                    <a16:creationId xmlns:a16="http://schemas.microsoft.com/office/drawing/2014/main" id="{CD03B7A9-CD70-40B9-650E-43C78D4F16F7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GrpSpPr>
                <a:grpSpLocks noChangeAspect="1"/>
              </p:cNvGrp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GrpSpPr>
            <p:grpSpPr>
              <a:xfrm>
                <a:off x="3125006" y="3171595"/>
                <a:ext cx="1785984" cy="1799739"/>
                <a:chOff x="6879836" y="3516901"/>
                <a:chExt cx="1785984" cy="1799739"/>
              </a:xfrm>
            </p:grpSpPr>
            <p:sp>
              <p:nvSpPr>
                <p:cNvPr id="142" name="Freeform: Shape 141">
                  <a:extLst>
                    <a:ext uri="{FF2B5EF4-FFF2-40B4-BE49-F238E27FC236}">
                      <a16:creationId xmlns:a16="http://schemas.microsoft.com/office/drawing/2014/main" id="{451CBB11-40F3-F130-BA91-6311C58CB1BF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>
                <a:xfrm>
                  <a:off x="6879836" y="3521665"/>
                  <a:ext cx="892801" cy="1794975"/>
                </a:xfrm>
                <a:custGeom>
                  <a:avLst/>
                  <a:gdLst>
                    <a:gd name="connsiteX0" fmla="*/ 892801 w 892801"/>
                    <a:gd name="connsiteY0" fmla="*/ 0 h 1794975"/>
                    <a:gd name="connsiteX1" fmla="*/ 892801 w 892801"/>
                    <a:gd name="connsiteY1" fmla="*/ 1434622 h 1794975"/>
                    <a:gd name="connsiteX2" fmla="*/ 845919 w 892801"/>
                    <a:gd name="connsiteY2" fmla="*/ 1533379 h 1794975"/>
                    <a:gd name="connsiteX3" fmla="*/ 440820 w 892801"/>
                    <a:gd name="connsiteY3" fmla="*/ 1794916 h 1794975"/>
                    <a:gd name="connsiteX4" fmla="*/ 379878 w 892801"/>
                    <a:gd name="connsiteY4" fmla="*/ 1791253 h 1794975"/>
                    <a:gd name="connsiteX5" fmla="*/ 763083 w 892801"/>
                    <a:gd name="connsiteY5" fmla="*/ 100140 h 1794975"/>
                    <a:gd name="connsiteX6" fmla="*/ 892801 w 892801"/>
                    <a:gd name="connsiteY6" fmla="*/ 0 h 179497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892801" h="1794975">
                      <a:moveTo>
                        <a:pt x="892801" y="0"/>
                      </a:moveTo>
                      <a:lnTo>
                        <a:pt x="892801" y="1434622"/>
                      </a:lnTo>
                      <a:lnTo>
                        <a:pt x="845919" y="1533379"/>
                      </a:lnTo>
                      <a:cubicBezTo>
                        <a:pt x="735106" y="1711682"/>
                        <a:pt x="584368" y="1792418"/>
                        <a:pt x="440820" y="1794916"/>
                      </a:cubicBezTo>
                      <a:cubicBezTo>
                        <a:pt x="420314" y="1795273"/>
                        <a:pt x="399954" y="1794033"/>
                        <a:pt x="379878" y="1791253"/>
                      </a:cubicBezTo>
                      <a:cubicBezTo>
                        <a:pt x="-41718" y="1732871"/>
                        <a:pt x="-338017" y="995203"/>
                        <a:pt x="763083" y="100140"/>
                      </a:cubicBezTo>
                      <a:lnTo>
                        <a:pt x="892801" y="0"/>
                      </a:ln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89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43" name="Freeform: Shape 142">
                  <a:extLst>
                    <a:ext uri="{FF2B5EF4-FFF2-40B4-BE49-F238E27FC236}">
                      <a16:creationId xmlns:a16="http://schemas.microsoft.com/office/drawing/2014/main" id="{2CCB9535-280C-59F1-2408-AFAD8D1BE2E2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>
                <a:xfrm>
                  <a:off x="7772637" y="3516901"/>
                  <a:ext cx="893183" cy="1795123"/>
                </a:xfrm>
                <a:custGeom>
                  <a:avLst/>
                  <a:gdLst>
                    <a:gd name="connsiteX0" fmla="*/ 191 w 893183"/>
                    <a:gd name="connsiteY0" fmla="*/ 0 h 1795123"/>
                    <a:gd name="connsiteX1" fmla="*/ 130101 w 893183"/>
                    <a:gd name="connsiteY1" fmla="*/ 100288 h 1795123"/>
                    <a:gd name="connsiteX2" fmla="*/ 513306 w 893183"/>
                    <a:gd name="connsiteY2" fmla="*/ 1791401 h 1795123"/>
                    <a:gd name="connsiteX3" fmla="*/ 47265 w 893183"/>
                    <a:gd name="connsiteY3" fmla="*/ 1533527 h 1795123"/>
                    <a:gd name="connsiteX4" fmla="*/ 192 w 893183"/>
                    <a:gd name="connsiteY4" fmla="*/ 1434367 h 1795123"/>
                    <a:gd name="connsiteX5" fmla="*/ 192 w 893183"/>
                    <a:gd name="connsiteY5" fmla="*/ 1438981 h 1795123"/>
                    <a:gd name="connsiteX6" fmla="*/ 0 w 893183"/>
                    <a:gd name="connsiteY6" fmla="*/ 1439386 h 1795123"/>
                    <a:gd name="connsiteX7" fmla="*/ 0 w 893183"/>
                    <a:gd name="connsiteY7" fmla="*/ 4764 h 1795123"/>
                    <a:gd name="connsiteX8" fmla="*/ 191 w 893183"/>
                    <a:gd name="connsiteY8" fmla="*/ 4616 h 1795123"/>
                    <a:gd name="connsiteX9" fmla="*/ 191 w 893183"/>
                    <a:gd name="connsiteY9" fmla="*/ 0 h 179512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</a:cxnLst>
                  <a:rect l="l" t="t" r="r" b="b"/>
                  <a:pathLst>
                    <a:path w="893183" h="1795123">
                      <a:moveTo>
                        <a:pt x="191" y="0"/>
                      </a:moveTo>
                      <a:lnTo>
                        <a:pt x="130101" y="100288"/>
                      </a:lnTo>
                      <a:cubicBezTo>
                        <a:pt x="1231201" y="995351"/>
                        <a:pt x="934902" y="1733019"/>
                        <a:pt x="513306" y="1791401"/>
                      </a:cubicBezTo>
                      <a:cubicBezTo>
                        <a:pt x="352699" y="1813642"/>
                        <a:pt x="173909" y="1737302"/>
                        <a:pt x="47265" y="1533527"/>
                      </a:cubicBezTo>
                      <a:lnTo>
                        <a:pt x="192" y="1434367"/>
                      </a:lnTo>
                      <a:lnTo>
                        <a:pt x="192" y="1438981"/>
                      </a:lnTo>
                      <a:lnTo>
                        <a:pt x="0" y="1439386"/>
                      </a:lnTo>
                      <a:lnTo>
                        <a:pt x="0" y="4764"/>
                      </a:lnTo>
                      <a:lnTo>
                        <a:pt x="191" y="4616"/>
                      </a:lnTo>
                      <a:lnTo>
                        <a:pt x="191" y="0"/>
                      </a:ln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27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>
                    <a:solidFill>
                      <a:schemeClr val="tx1"/>
                    </a:solidFill>
                  </a:endParaRPr>
                </a:p>
              </p:txBody>
            </p:sp>
          </p:grpSp>
        </p:grpSp>
        <p:grpSp>
          <p:nvGrpSpPr>
            <p:cNvPr id="135" name="Group 134">
              <a:extLst>
                <a:ext uri="{FF2B5EF4-FFF2-40B4-BE49-F238E27FC236}">
                  <a16:creationId xmlns:a16="http://schemas.microsoft.com/office/drawing/2014/main" id="{44493786-0B0A-24D5-26A9-8E820E6AB8F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>
              <a:grpSpLocks noChangeAspect="1"/>
            </p:cNvGrpSpPr>
            <p:nvPr userDrawn="1"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 rot="5400000">
              <a:off x="10400269" y="1917604"/>
              <a:ext cx="633413" cy="1862138"/>
              <a:chOff x="5959193" y="333389"/>
              <a:chExt cx="633413" cy="1862138"/>
            </a:xfrm>
          </p:grpSpPr>
          <p:grpSp>
            <p:nvGrpSpPr>
              <p:cNvPr id="136" name="Group 135">
                <a:extLst>
                  <a:ext uri="{FF2B5EF4-FFF2-40B4-BE49-F238E27FC236}">
                    <a16:creationId xmlns:a16="http://schemas.microsoft.com/office/drawing/2014/main" id="{F66FA07F-4726-2875-B812-6BCC5ABCC25B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GrpSpPr>
                <a:grpSpLocks noChangeAspect="1"/>
              </p:cNvGrp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GrpSpPr>
            <p:grpSpPr>
              <a:xfrm>
                <a:off x="5959192" y="333389"/>
                <a:ext cx="633413" cy="1419225"/>
                <a:chOff x="5959192" y="333389"/>
                <a:chExt cx="633413" cy="1419225"/>
              </a:xfrm>
            </p:grpSpPr>
            <p:sp>
              <p:nvSpPr>
                <p:cNvPr id="138" name="Freeform 68">
                  <a:extLst>
                    <a:ext uri="{FF2B5EF4-FFF2-40B4-BE49-F238E27FC236}">
                      <a16:creationId xmlns:a16="http://schemas.microsoft.com/office/drawing/2014/main" id="{A3457F2F-D92C-2F19-7ECB-5110F6A2BB30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5959192" y="333389"/>
                  <a:ext cx="319088" cy="1419225"/>
                </a:xfrm>
                <a:custGeom>
                  <a:avLst/>
                  <a:gdLst>
                    <a:gd name="T0" fmla="*/ 0 w 67"/>
                    <a:gd name="T1" fmla="*/ 149 h 298"/>
                    <a:gd name="T2" fmla="*/ 67 w 67"/>
                    <a:gd name="T3" fmla="*/ 298 h 298"/>
                    <a:gd name="T4" fmla="*/ 67 w 67"/>
                    <a:gd name="T5" fmla="*/ 0 h 298"/>
                    <a:gd name="T6" fmla="*/ 0 w 67"/>
                    <a:gd name="T7" fmla="*/ 149 h 2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7" h="298">
                      <a:moveTo>
                        <a:pt x="0" y="149"/>
                      </a:moveTo>
                      <a:cubicBezTo>
                        <a:pt x="0" y="208"/>
                        <a:pt x="26" y="261"/>
                        <a:pt x="67" y="298"/>
                      </a:cubicBezTo>
                      <a:cubicBezTo>
                        <a:pt x="67" y="0"/>
                        <a:pt x="67" y="0"/>
                        <a:pt x="67" y="0"/>
                      </a:cubicBezTo>
                      <a:cubicBezTo>
                        <a:pt x="26" y="36"/>
                        <a:pt x="0" y="89"/>
                        <a:pt x="0" y="149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89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139" name="Freeform 69">
                  <a:extLst>
                    <a:ext uri="{FF2B5EF4-FFF2-40B4-BE49-F238E27FC236}">
                      <a16:creationId xmlns:a16="http://schemas.microsoft.com/office/drawing/2014/main" id="{6ABA0333-6EC3-6BEF-E476-C0072364AAE2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6278280" y="333389"/>
                  <a:ext cx="314325" cy="1419225"/>
                </a:xfrm>
                <a:custGeom>
                  <a:avLst/>
                  <a:gdLst>
                    <a:gd name="T0" fmla="*/ 0 w 66"/>
                    <a:gd name="T1" fmla="*/ 0 h 298"/>
                    <a:gd name="T2" fmla="*/ 0 w 66"/>
                    <a:gd name="T3" fmla="*/ 298 h 298"/>
                    <a:gd name="T4" fmla="*/ 66 w 66"/>
                    <a:gd name="T5" fmla="*/ 149 h 298"/>
                    <a:gd name="T6" fmla="*/ 0 w 66"/>
                    <a:gd name="T7" fmla="*/ 0 h 2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6" h="298">
                      <a:moveTo>
                        <a:pt x="0" y="0"/>
                      </a:moveTo>
                      <a:cubicBezTo>
                        <a:pt x="0" y="298"/>
                        <a:pt x="0" y="298"/>
                        <a:pt x="0" y="298"/>
                      </a:cubicBezTo>
                      <a:cubicBezTo>
                        <a:pt x="41" y="261"/>
                        <a:pt x="66" y="208"/>
                        <a:pt x="66" y="149"/>
                      </a:cubicBezTo>
                      <a:cubicBezTo>
                        <a:pt x="66" y="89"/>
                        <a:pt x="41" y="36"/>
                        <a:pt x="0" y="0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27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</p:grpSp>
          <p:sp>
            <p:nvSpPr>
              <p:cNvPr id="137" name="Line 70">
                <a:extLst>
                  <a:ext uri="{FF2B5EF4-FFF2-40B4-BE49-F238E27FC236}">
                    <a16:creationId xmlns:a16="http://schemas.microsoft.com/office/drawing/2014/main" id="{D9E689F1-3CC0-2CE6-27B1-34AA1949B9CB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ChangeAspect="1"/>
              </p:cNvSpPr>
              <p:nvPr userDrawn="1"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flipV="1">
                <a:off x="6278281" y="333389"/>
                <a:ext cx="0" cy="1862138"/>
              </a:xfrm>
              <a:prstGeom prst="line">
                <a:avLst/>
              </a:prstGeom>
              <a:noFill/>
              <a:ln w="12700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</p:grpSp>
      </p:grp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6811096D-7051-CD8E-3C9B-63077216B6F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68164" y="6357168"/>
            <a:ext cx="1641986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cap="all" spc="200" baseline="0">
                <a:solidFill>
                  <a:schemeClr val="tx1">
                    <a:alpha val="60000"/>
                  </a:schemeClr>
                </a:solidFill>
                <a:latin typeface="+mn-lt"/>
              </a:defRPr>
            </a:lvl1pPr>
          </a:lstStyle>
          <a:p>
            <a:r>
              <a:rPr lang="en-US"/>
              <a:t>20XX</a:t>
            </a:r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83375748-D6D7-A497-C19F-581BC093452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31AC1AD6-D101-6CA6-45FC-DC48C0F32DC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982800" y="6357600"/>
            <a:ext cx="1641036" cy="460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chemeClr val="tx1">
                    <a:alpha val="60000"/>
                  </a:schemeClr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844562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33B6B0-54DE-4F2D-84DD-D06CD3B117B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84522" y="298564"/>
            <a:ext cx="4650901" cy="6260873"/>
          </a:xfrm>
        </p:spPr>
        <p:txBody>
          <a:bodyPr anchor="ctr">
            <a:noAutofit/>
          </a:bodyPr>
          <a:lstStyle>
            <a:lvl1pPr algn="ctr">
              <a:defRPr sz="6000"/>
            </a:lvl1pPr>
          </a:lstStyle>
          <a:p>
            <a:r>
              <a:rPr lang="en-US" dirty="0"/>
              <a:t>Click to add title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F44A4473-D4D4-4E24-B542-C5D63C28DA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ChangeAspect="1"/>
          </p:cNvGrpSpPr>
          <p:nvPr userDrawn="1"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6153976" y="457964"/>
            <a:ext cx="6009066" cy="5914582"/>
            <a:chOff x="6153976" y="457964"/>
            <a:chExt cx="6009066" cy="5914582"/>
          </a:xfrm>
        </p:grpSpPr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14CA4A32-A016-460F-8B99-22A5D265B4B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>
              <a:grpSpLocks noChangeAspect="1"/>
            </p:cNvGrp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 rot="2700000">
              <a:off x="9012621" y="2980002"/>
              <a:ext cx="317159" cy="932400"/>
              <a:chOff x="6376988" y="280988"/>
              <a:chExt cx="633413" cy="1862138"/>
            </a:xfrm>
          </p:grpSpPr>
          <p:sp>
            <p:nvSpPr>
              <p:cNvPr id="86" name="Freeform 68">
                <a:extLst>
                  <a:ext uri="{FF2B5EF4-FFF2-40B4-BE49-F238E27FC236}">
                    <a16:creationId xmlns:a16="http://schemas.microsoft.com/office/drawing/2014/main" id="{84DB1BC2-B158-4DA5-9164-843E6B566CE6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ChangeAspect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6376988" y="280988"/>
                <a:ext cx="319088" cy="1419225"/>
              </a:xfrm>
              <a:custGeom>
                <a:avLst/>
                <a:gdLst>
                  <a:gd name="T0" fmla="*/ 0 w 67"/>
                  <a:gd name="T1" fmla="*/ 149 h 298"/>
                  <a:gd name="T2" fmla="*/ 67 w 67"/>
                  <a:gd name="T3" fmla="*/ 298 h 298"/>
                  <a:gd name="T4" fmla="*/ 67 w 67"/>
                  <a:gd name="T5" fmla="*/ 0 h 298"/>
                  <a:gd name="T6" fmla="*/ 0 w 67"/>
                  <a:gd name="T7" fmla="*/ 149 h 2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7" h="298">
                    <a:moveTo>
                      <a:pt x="0" y="149"/>
                    </a:moveTo>
                    <a:cubicBezTo>
                      <a:pt x="0" y="208"/>
                      <a:pt x="26" y="261"/>
                      <a:pt x="67" y="298"/>
                    </a:cubicBezTo>
                    <a:cubicBezTo>
                      <a:pt x="67" y="0"/>
                      <a:pt x="67" y="0"/>
                      <a:pt x="67" y="0"/>
                    </a:cubicBezTo>
                    <a:cubicBezTo>
                      <a:pt x="26" y="36"/>
                      <a:pt x="0" y="89"/>
                      <a:pt x="0" y="149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20000"/>
                    </a:srgbClr>
                  </a:gs>
                </a:gsLst>
                <a:lin ang="189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87" name="Freeform 69">
                <a:extLst>
                  <a:ext uri="{FF2B5EF4-FFF2-40B4-BE49-F238E27FC236}">
                    <a16:creationId xmlns:a16="http://schemas.microsoft.com/office/drawing/2014/main" id="{751FDE2E-D749-401E-B3BA-66B2F5231823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ChangeAspect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6696076" y="280988"/>
                <a:ext cx="314325" cy="1419225"/>
              </a:xfrm>
              <a:custGeom>
                <a:avLst/>
                <a:gdLst>
                  <a:gd name="T0" fmla="*/ 0 w 66"/>
                  <a:gd name="T1" fmla="*/ 0 h 298"/>
                  <a:gd name="T2" fmla="*/ 0 w 66"/>
                  <a:gd name="T3" fmla="*/ 298 h 298"/>
                  <a:gd name="T4" fmla="*/ 66 w 66"/>
                  <a:gd name="T5" fmla="*/ 149 h 298"/>
                  <a:gd name="T6" fmla="*/ 0 w 66"/>
                  <a:gd name="T7" fmla="*/ 0 h 2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6" h="298">
                    <a:moveTo>
                      <a:pt x="0" y="0"/>
                    </a:moveTo>
                    <a:cubicBezTo>
                      <a:pt x="0" y="298"/>
                      <a:pt x="0" y="298"/>
                      <a:pt x="0" y="298"/>
                    </a:cubicBezTo>
                    <a:cubicBezTo>
                      <a:pt x="41" y="261"/>
                      <a:pt x="66" y="208"/>
                      <a:pt x="66" y="149"/>
                    </a:cubicBezTo>
                    <a:cubicBezTo>
                      <a:pt x="66" y="89"/>
                      <a:pt x="41" y="36"/>
                      <a:pt x="0" y="0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10000"/>
                    </a:srgbClr>
                  </a:gs>
                </a:gsLst>
                <a:lin ang="27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88" name="Line 70">
                <a:extLst>
                  <a:ext uri="{FF2B5EF4-FFF2-40B4-BE49-F238E27FC236}">
                    <a16:creationId xmlns:a16="http://schemas.microsoft.com/office/drawing/2014/main" id="{49546377-E2EE-4854-AA84-5575789BAFD4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ChangeAspect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flipV="1">
                <a:off x="6696076" y="280988"/>
                <a:ext cx="0" cy="1862138"/>
              </a:xfrm>
              <a:prstGeom prst="line">
                <a:avLst/>
              </a:prstGeom>
              <a:noFill/>
              <a:ln w="12700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</p:grpSp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04FCC465-42B8-456F-951F-8C51A42F97E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>
              <a:grpSpLocks noChangeAspect="1"/>
            </p:cNvGrp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8324466" y="457964"/>
              <a:ext cx="3838576" cy="5838297"/>
              <a:chOff x="8324466" y="457964"/>
              <a:chExt cx="3838576" cy="5838297"/>
            </a:xfrm>
          </p:grpSpPr>
          <p:sp>
            <p:nvSpPr>
              <p:cNvPr id="48" name="Oval 47">
                <a:extLst>
                  <a:ext uri="{FF2B5EF4-FFF2-40B4-BE49-F238E27FC236}">
                    <a16:creationId xmlns:a16="http://schemas.microsoft.com/office/drawing/2014/main" id="{3D7F8A9A-8A53-4FD3-855C-C49B035CE878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ChangeAspect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 rot="10800000">
                <a:off x="11319026" y="5955846"/>
                <a:ext cx="340415" cy="340415"/>
              </a:xfrm>
              <a:prstGeom prst="ellipse">
                <a:avLst/>
              </a:pr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20000"/>
                    </a:srgbClr>
                  </a:gs>
                </a:gsLst>
                <a:lin ang="189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>
                  <a:solidFill>
                    <a:schemeClr val="tx1"/>
                  </a:solidFill>
                </a:endParaRPr>
              </a:p>
            </p:txBody>
          </p:sp>
          <p:grpSp>
            <p:nvGrpSpPr>
              <p:cNvPr id="49" name="Group 48">
                <a:extLst>
                  <a:ext uri="{FF2B5EF4-FFF2-40B4-BE49-F238E27FC236}">
                    <a16:creationId xmlns:a16="http://schemas.microsoft.com/office/drawing/2014/main" id="{AC347F99-AC7C-4DB2-8AAF-9E2A7AE629CC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GrpSpPr>
                <a:grpSpLocks noChangeAspect="1"/>
              </p:cNvGrp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GrpSpPr>
            <p:grpSpPr>
              <a:xfrm rot="2700000">
                <a:off x="9015028" y="2840007"/>
                <a:ext cx="2457452" cy="3838576"/>
                <a:chOff x="587375" y="280987"/>
                <a:chExt cx="2457452" cy="3838576"/>
              </a:xfrm>
            </p:grpSpPr>
            <p:sp>
              <p:nvSpPr>
                <p:cNvPr id="64" name="Freeform 64">
                  <a:extLst>
                    <a:ext uri="{FF2B5EF4-FFF2-40B4-BE49-F238E27FC236}">
                      <a16:creationId xmlns:a16="http://schemas.microsoft.com/office/drawing/2014/main" id="{89B06C37-E219-479D-B324-0DC7D0565173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1816102" y="1443038"/>
                  <a:ext cx="1228725" cy="790575"/>
                </a:xfrm>
                <a:custGeom>
                  <a:avLst/>
                  <a:gdLst>
                    <a:gd name="T0" fmla="*/ 162 w 258"/>
                    <a:gd name="T1" fmla="*/ 132 h 166"/>
                    <a:gd name="T2" fmla="*/ 258 w 258"/>
                    <a:gd name="T3" fmla="*/ 0 h 166"/>
                    <a:gd name="T4" fmla="*/ 0 w 258"/>
                    <a:gd name="T5" fmla="*/ 149 h 166"/>
                    <a:gd name="T6" fmla="*/ 162 w 258"/>
                    <a:gd name="T7" fmla="*/ 132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162" y="132"/>
                      </a:moveTo>
                      <a:cubicBezTo>
                        <a:pt x="214" y="102"/>
                        <a:pt x="247" y="54"/>
                        <a:pt x="258" y="0"/>
                      </a:cubicBezTo>
                      <a:cubicBezTo>
                        <a:pt x="0" y="149"/>
                        <a:pt x="0" y="149"/>
                        <a:pt x="0" y="149"/>
                      </a:cubicBezTo>
                      <a:cubicBezTo>
                        <a:pt x="52" y="166"/>
                        <a:pt x="111" y="162"/>
                        <a:pt x="162" y="132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65" name="Freeform 81">
                  <a:extLst>
                    <a:ext uri="{FF2B5EF4-FFF2-40B4-BE49-F238E27FC236}">
                      <a16:creationId xmlns:a16="http://schemas.microsoft.com/office/drawing/2014/main" id="{29A1D878-CEA2-41DC-8638-A8523167266B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1816101" y="2205038"/>
                  <a:ext cx="1228725" cy="790575"/>
                </a:xfrm>
                <a:custGeom>
                  <a:avLst/>
                  <a:gdLst>
                    <a:gd name="T0" fmla="*/ 162 w 258"/>
                    <a:gd name="T1" fmla="*/ 132 h 166"/>
                    <a:gd name="T2" fmla="*/ 258 w 258"/>
                    <a:gd name="T3" fmla="*/ 0 h 166"/>
                    <a:gd name="T4" fmla="*/ 0 w 258"/>
                    <a:gd name="T5" fmla="*/ 149 h 166"/>
                    <a:gd name="T6" fmla="*/ 162 w 258"/>
                    <a:gd name="T7" fmla="*/ 132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162" y="132"/>
                      </a:moveTo>
                      <a:cubicBezTo>
                        <a:pt x="214" y="102"/>
                        <a:pt x="247" y="54"/>
                        <a:pt x="258" y="0"/>
                      </a:cubicBezTo>
                      <a:cubicBezTo>
                        <a:pt x="0" y="149"/>
                        <a:pt x="0" y="149"/>
                        <a:pt x="0" y="149"/>
                      </a:cubicBezTo>
                      <a:cubicBezTo>
                        <a:pt x="52" y="166"/>
                        <a:pt x="111" y="162"/>
                        <a:pt x="162" y="132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66" name="Freeform 61">
                  <a:extLst>
                    <a:ext uri="{FF2B5EF4-FFF2-40B4-BE49-F238E27FC236}">
                      <a16:creationId xmlns:a16="http://schemas.microsoft.com/office/drawing/2014/main" id="{99394209-57ED-4126-A8DC-0862D1FA11EB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587376" y="1443038"/>
                  <a:ext cx="1228725" cy="790575"/>
                </a:xfrm>
                <a:custGeom>
                  <a:avLst/>
                  <a:gdLst>
                    <a:gd name="T0" fmla="*/ 95 w 258"/>
                    <a:gd name="T1" fmla="*/ 132 h 166"/>
                    <a:gd name="T2" fmla="*/ 258 w 258"/>
                    <a:gd name="T3" fmla="*/ 149 h 166"/>
                    <a:gd name="T4" fmla="*/ 0 w 258"/>
                    <a:gd name="T5" fmla="*/ 0 h 166"/>
                    <a:gd name="T6" fmla="*/ 95 w 258"/>
                    <a:gd name="T7" fmla="*/ 132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95" y="132"/>
                      </a:moveTo>
                      <a:cubicBezTo>
                        <a:pt x="147" y="162"/>
                        <a:pt x="206" y="166"/>
                        <a:pt x="258" y="149"/>
                      </a:cubicBez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11" y="54"/>
                        <a:pt x="44" y="102"/>
                        <a:pt x="95" y="132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67" name="Freeform 78">
                  <a:extLst>
                    <a:ext uri="{FF2B5EF4-FFF2-40B4-BE49-F238E27FC236}">
                      <a16:creationId xmlns:a16="http://schemas.microsoft.com/office/drawing/2014/main" id="{A48B0004-4618-4D71-88D1-A2FEE4F0ADE2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587376" y="2205037"/>
                  <a:ext cx="1228725" cy="790575"/>
                </a:xfrm>
                <a:custGeom>
                  <a:avLst/>
                  <a:gdLst>
                    <a:gd name="T0" fmla="*/ 95 w 258"/>
                    <a:gd name="T1" fmla="*/ 132 h 166"/>
                    <a:gd name="T2" fmla="*/ 258 w 258"/>
                    <a:gd name="T3" fmla="*/ 149 h 166"/>
                    <a:gd name="T4" fmla="*/ 0 w 258"/>
                    <a:gd name="T5" fmla="*/ 0 h 166"/>
                    <a:gd name="T6" fmla="*/ 95 w 258"/>
                    <a:gd name="T7" fmla="*/ 132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95" y="132"/>
                      </a:moveTo>
                      <a:cubicBezTo>
                        <a:pt x="147" y="162"/>
                        <a:pt x="206" y="166"/>
                        <a:pt x="258" y="149"/>
                      </a:cubicBez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11" y="54"/>
                        <a:pt x="44" y="102"/>
                        <a:pt x="95" y="132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68" name="Freeform 84">
                  <a:extLst>
                    <a:ext uri="{FF2B5EF4-FFF2-40B4-BE49-F238E27FC236}">
                      <a16:creationId xmlns:a16="http://schemas.microsoft.com/office/drawing/2014/main" id="{4D1C172B-2446-428A-A518-FE1B5FCE0D3B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587376" y="2967038"/>
                  <a:ext cx="1228725" cy="790575"/>
                </a:xfrm>
                <a:custGeom>
                  <a:avLst/>
                  <a:gdLst>
                    <a:gd name="T0" fmla="*/ 95 w 258"/>
                    <a:gd name="T1" fmla="*/ 132 h 166"/>
                    <a:gd name="T2" fmla="*/ 258 w 258"/>
                    <a:gd name="T3" fmla="*/ 149 h 166"/>
                    <a:gd name="T4" fmla="*/ 0 w 258"/>
                    <a:gd name="T5" fmla="*/ 0 h 166"/>
                    <a:gd name="T6" fmla="*/ 95 w 258"/>
                    <a:gd name="T7" fmla="*/ 132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95" y="132"/>
                      </a:moveTo>
                      <a:cubicBezTo>
                        <a:pt x="147" y="162"/>
                        <a:pt x="206" y="166"/>
                        <a:pt x="258" y="149"/>
                      </a:cubicBez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11" y="54"/>
                        <a:pt x="44" y="102"/>
                        <a:pt x="95" y="132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69" name="Freeform 87">
                  <a:extLst>
                    <a:ext uri="{FF2B5EF4-FFF2-40B4-BE49-F238E27FC236}">
                      <a16:creationId xmlns:a16="http://schemas.microsoft.com/office/drawing/2014/main" id="{E359C795-FCC1-401F-B0B6-F722AE632AAF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1816101" y="2967037"/>
                  <a:ext cx="1228725" cy="790575"/>
                </a:xfrm>
                <a:custGeom>
                  <a:avLst/>
                  <a:gdLst>
                    <a:gd name="T0" fmla="*/ 162 w 258"/>
                    <a:gd name="T1" fmla="*/ 132 h 166"/>
                    <a:gd name="T2" fmla="*/ 258 w 258"/>
                    <a:gd name="T3" fmla="*/ 0 h 166"/>
                    <a:gd name="T4" fmla="*/ 0 w 258"/>
                    <a:gd name="T5" fmla="*/ 149 h 166"/>
                    <a:gd name="T6" fmla="*/ 162 w 258"/>
                    <a:gd name="T7" fmla="*/ 132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162" y="132"/>
                      </a:moveTo>
                      <a:cubicBezTo>
                        <a:pt x="214" y="102"/>
                        <a:pt x="247" y="54"/>
                        <a:pt x="258" y="0"/>
                      </a:cubicBezTo>
                      <a:cubicBezTo>
                        <a:pt x="0" y="149"/>
                        <a:pt x="0" y="149"/>
                        <a:pt x="0" y="149"/>
                      </a:cubicBezTo>
                      <a:cubicBezTo>
                        <a:pt x="52" y="166"/>
                        <a:pt x="111" y="162"/>
                        <a:pt x="162" y="132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70" name="Freeform 60">
                  <a:extLst>
                    <a:ext uri="{FF2B5EF4-FFF2-40B4-BE49-F238E27FC236}">
                      <a16:creationId xmlns:a16="http://schemas.microsoft.com/office/drawing/2014/main" id="{8260D102-71BB-497E-A5CF-743FB59874DF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1816101" y="280987"/>
                  <a:ext cx="319088" cy="1419225"/>
                </a:xfrm>
                <a:custGeom>
                  <a:avLst/>
                  <a:gdLst>
                    <a:gd name="T0" fmla="*/ 0 w 67"/>
                    <a:gd name="T1" fmla="*/ 0 h 298"/>
                    <a:gd name="T2" fmla="*/ 0 w 67"/>
                    <a:gd name="T3" fmla="*/ 298 h 298"/>
                    <a:gd name="T4" fmla="*/ 67 w 67"/>
                    <a:gd name="T5" fmla="*/ 149 h 298"/>
                    <a:gd name="T6" fmla="*/ 0 w 67"/>
                    <a:gd name="T7" fmla="*/ 0 h 2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7" h="298">
                      <a:moveTo>
                        <a:pt x="0" y="0"/>
                      </a:moveTo>
                      <a:cubicBezTo>
                        <a:pt x="0" y="298"/>
                        <a:pt x="0" y="298"/>
                        <a:pt x="0" y="298"/>
                      </a:cubicBezTo>
                      <a:cubicBezTo>
                        <a:pt x="41" y="261"/>
                        <a:pt x="67" y="208"/>
                        <a:pt x="67" y="149"/>
                      </a:cubicBezTo>
                      <a:cubicBezTo>
                        <a:pt x="67" y="89"/>
                        <a:pt x="41" y="36"/>
                        <a:pt x="0" y="0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27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71" name="Freeform 59">
                  <a:extLst>
                    <a:ext uri="{FF2B5EF4-FFF2-40B4-BE49-F238E27FC236}">
                      <a16:creationId xmlns:a16="http://schemas.microsoft.com/office/drawing/2014/main" id="{811E3D98-A5FB-4BDE-A07D-A03EB898C67C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1497013" y="280987"/>
                  <a:ext cx="319088" cy="1419225"/>
                </a:xfrm>
                <a:custGeom>
                  <a:avLst/>
                  <a:gdLst>
                    <a:gd name="T0" fmla="*/ 0 w 67"/>
                    <a:gd name="T1" fmla="*/ 149 h 298"/>
                    <a:gd name="T2" fmla="*/ 67 w 67"/>
                    <a:gd name="T3" fmla="*/ 298 h 298"/>
                    <a:gd name="T4" fmla="*/ 67 w 67"/>
                    <a:gd name="T5" fmla="*/ 0 h 298"/>
                    <a:gd name="T6" fmla="*/ 0 w 67"/>
                    <a:gd name="T7" fmla="*/ 149 h 2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7" h="298">
                      <a:moveTo>
                        <a:pt x="0" y="149"/>
                      </a:moveTo>
                      <a:cubicBezTo>
                        <a:pt x="0" y="208"/>
                        <a:pt x="26" y="261"/>
                        <a:pt x="67" y="298"/>
                      </a:cubicBezTo>
                      <a:cubicBezTo>
                        <a:pt x="67" y="0"/>
                        <a:pt x="67" y="0"/>
                        <a:pt x="67" y="0"/>
                      </a:cubicBezTo>
                      <a:cubicBezTo>
                        <a:pt x="26" y="36"/>
                        <a:pt x="0" y="89"/>
                        <a:pt x="0" y="149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89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72" name="Freeform 62">
                  <a:extLst>
                    <a:ext uri="{FF2B5EF4-FFF2-40B4-BE49-F238E27FC236}">
                      <a16:creationId xmlns:a16="http://schemas.microsoft.com/office/drawing/2014/main" id="{9E48CE7F-B4EF-4629-8706-6838C171EF0C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587375" y="1390651"/>
                  <a:ext cx="1228725" cy="761999"/>
                </a:xfrm>
                <a:custGeom>
                  <a:avLst/>
                  <a:gdLst>
                    <a:gd name="T0" fmla="*/ 0 w 258"/>
                    <a:gd name="T1" fmla="*/ 17 h 166"/>
                    <a:gd name="T2" fmla="*/ 258 w 258"/>
                    <a:gd name="T3" fmla="*/ 166 h 166"/>
                    <a:gd name="T4" fmla="*/ 162 w 258"/>
                    <a:gd name="T5" fmla="*/ 34 h 166"/>
                    <a:gd name="T6" fmla="*/ 0 w 258"/>
                    <a:gd name="T7" fmla="*/ 17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0" y="17"/>
                      </a:moveTo>
                      <a:cubicBezTo>
                        <a:pt x="258" y="166"/>
                        <a:pt x="258" y="166"/>
                        <a:pt x="258" y="166"/>
                      </a:cubicBezTo>
                      <a:cubicBezTo>
                        <a:pt x="247" y="112"/>
                        <a:pt x="213" y="63"/>
                        <a:pt x="162" y="34"/>
                      </a:cubicBezTo>
                      <a:cubicBezTo>
                        <a:pt x="111" y="4"/>
                        <a:pt x="52" y="0"/>
                        <a:pt x="0" y="17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08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73" name="Freeform 65">
                  <a:extLst>
                    <a:ext uri="{FF2B5EF4-FFF2-40B4-BE49-F238E27FC236}">
                      <a16:creationId xmlns:a16="http://schemas.microsoft.com/office/drawing/2014/main" id="{C8EBC77A-0887-4128-A73B-2C0165C6F944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1816101" y="1362075"/>
                  <a:ext cx="1228725" cy="790575"/>
                </a:xfrm>
                <a:custGeom>
                  <a:avLst/>
                  <a:gdLst>
                    <a:gd name="T0" fmla="*/ 0 w 258"/>
                    <a:gd name="T1" fmla="*/ 166 h 166"/>
                    <a:gd name="T2" fmla="*/ 258 w 258"/>
                    <a:gd name="T3" fmla="*/ 17 h 166"/>
                    <a:gd name="T4" fmla="*/ 96 w 258"/>
                    <a:gd name="T5" fmla="*/ 34 h 166"/>
                    <a:gd name="T6" fmla="*/ 0 w 258"/>
                    <a:gd name="T7" fmla="*/ 166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0" y="166"/>
                      </a:moveTo>
                      <a:cubicBezTo>
                        <a:pt x="258" y="17"/>
                        <a:pt x="258" y="17"/>
                        <a:pt x="258" y="17"/>
                      </a:cubicBezTo>
                      <a:cubicBezTo>
                        <a:pt x="206" y="0"/>
                        <a:pt x="147" y="4"/>
                        <a:pt x="96" y="34"/>
                      </a:cubicBezTo>
                      <a:cubicBezTo>
                        <a:pt x="44" y="63"/>
                        <a:pt x="11" y="112"/>
                        <a:pt x="0" y="166"/>
                      </a:cubicBezTo>
                      <a:close/>
                    </a:path>
                  </a:pathLst>
                </a:custGeom>
                <a:gradFill flip="none" rotWithShape="0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08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74" name="Freeform 79">
                  <a:extLst>
                    <a:ext uri="{FF2B5EF4-FFF2-40B4-BE49-F238E27FC236}">
                      <a16:creationId xmlns:a16="http://schemas.microsoft.com/office/drawing/2014/main" id="{7AF3D400-AAAA-47BD-922E-AA3A2AFA302C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587376" y="2124075"/>
                  <a:ext cx="1228725" cy="790575"/>
                </a:xfrm>
                <a:custGeom>
                  <a:avLst/>
                  <a:gdLst>
                    <a:gd name="T0" fmla="*/ 0 w 258"/>
                    <a:gd name="T1" fmla="*/ 17 h 166"/>
                    <a:gd name="T2" fmla="*/ 258 w 258"/>
                    <a:gd name="T3" fmla="*/ 166 h 166"/>
                    <a:gd name="T4" fmla="*/ 162 w 258"/>
                    <a:gd name="T5" fmla="*/ 34 h 166"/>
                    <a:gd name="T6" fmla="*/ 0 w 258"/>
                    <a:gd name="T7" fmla="*/ 17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0" y="17"/>
                      </a:moveTo>
                      <a:cubicBezTo>
                        <a:pt x="258" y="166"/>
                        <a:pt x="258" y="166"/>
                        <a:pt x="258" y="166"/>
                      </a:cubicBezTo>
                      <a:cubicBezTo>
                        <a:pt x="247" y="112"/>
                        <a:pt x="213" y="63"/>
                        <a:pt x="162" y="34"/>
                      </a:cubicBezTo>
                      <a:cubicBezTo>
                        <a:pt x="111" y="4"/>
                        <a:pt x="52" y="0"/>
                        <a:pt x="0" y="17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08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75" name="Freeform 82">
                  <a:extLst>
                    <a:ext uri="{FF2B5EF4-FFF2-40B4-BE49-F238E27FC236}">
                      <a16:creationId xmlns:a16="http://schemas.microsoft.com/office/drawing/2014/main" id="{B0A3E6A0-609D-427D-9D34-E7CF184B4531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1816101" y="2124075"/>
                  <a:ext cx="1228725" cy="790575"/>
                </a:xfrm>
                <a:custGeom>
                  <a:avLst/>
                  <a:gdLst>
                    <a:gd name="T0" fmla="*/ 0 w 258"/>
                    <a:gd name="T1" fmla="*/ 166 h 166"/>
                    <a:gd name="T2" fmla="*/ 258 w 258"/>
                    <a:gd name="T3" fmla="*/ 17 h 166"/>
                    <a:gd name="T4" fmla="*/ 96 w 258"/>
                    <a:gd name="T5" fmla="*/ 34 h 166"/>
                    <a:gd name="T6" fmla="*/ 0 w 258"/>
                    <a:gd name="T7" fmla="*/ 166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0" y="166"/>
                      </a:moveTo>
                      <a:cubicBezTo>
                        <a:pt x="258" y="17"/>
                        <a:pt x="258" y="17"/>
                        <a:pt x="258" y="17"/>
                      </a:cubicBezTo>
                      <a:cubicBezTo>
                        <a:pt x="206" y="0"/>
                        <a:pt x="147" y="4"/>
                        <a:pt x="96" y="34"/>
                      </a:cubicBezTo>
                      <a:cubicBezTo>
                        <a:pt x="44" y="63"/>
                        <a:pt x="11" y="112"/>
                        <a:pt x="0" y="166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08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76" name="Freeform 85">
                  <a:extLst>
                    <a:ext uri="{FF2B5EF4-FFF2-40B4-BE49-F238E27FC236}">
                      <a16:creationId xmlns:a16="http://schemas.microsoft.com/office/drawing/2014/main" id="{DDE08965-A3F4-426A-924B-102A6F6FE277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587376" y="2886075"/>
                  <a:ext cx="1228725" cy="790575"/>
                </a:xfrm>
                <a:custGeom>
                  <a:avLst/>
                  <a:gdLst>
                    <a:gd name="T0" fmla="*/ 0 w 258"/>
                    <a:gd name="T1" fmla="*/ 17 h 166"/>
                    <a:gd name="T2" fmla="*/ 258 w 258"/>
                    <a:gd name="T3" fmla="*/ 166 h 166"/>
                    <a:gd name="T4" fmla="*/ 162 w 258"/>
                    <a:gd name="T5" fmla="*/ 34 h 166"/>
                    <a:gd name="T6" fmla="*/ 0 w 258"/>
                    <a:gd name="T7" fmla="*/ 17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0" y="17"/>
                      </a:moveTo>
                      <a:cubicBezTo>
                        <a:pt x="258" y="166"/>
                        <a:pt x="258" y="166"/>
                        <a:pt x="258" y="166"/>
                      </a:cubicBezTo>
                      <a:cubicBezTo>
                        <a:pt x="247" y="112"/>
                        <a:pt x="213" y="63"/>
                        <a:pt x="162" y="34"/>
                      </a:cubicBezTo>
                      <a:cubicBezTo>
                        <a:pt x="111" y="4"/>
                        <a:pt x="52" y="0"/>
                        <a:pt x="0" y="17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08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77" name="Freeform 88">
                  <a:extLst>
                    <a:ext uri="{FF2B5EF4-FFF2-40B4-BE49-F238E27FC236}">
                      <a16:creationId xmlns:a16="http://schemas.microsoft.com/office/drawing/2014/main" id="{13FA8E6E-7F53-47E9-9BF8-1CD3130F42B3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1816101" y="2886075"/>
                  <a:ext cx="1228725" cy="790575"/>
                </a:xfrm>
                <a:custGeom>
                  <a:avLst/>
                  <a:gdLst>
                    <a:gd name="T0" fmla="*/ 0 w 258"/>
                    <a:gd name="T1" fmla="*/ 166 h 166"/>
                    <a:gd name="T2" fmla="*/ 258 w 258"/>
                    <a:gd name="T3" fmla="*/ 17 h 166"/>
                    <a:gd name="T4" fmla="*/ 96 w 258"/>
                    <a:gd name="T5" fmla="*/ 34 h 166"/>
                    <a:gd name="T6" fmla="*/ 0 w 258"/>
                    <a:gd name="T7" fmla="*/ 166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0" y="166"/>
                      </a:moveTo>
                      <a:cubicBezTo>
                        <a:pt x="258" y="17"/>
                        <a:pt x="258" y="17"/>
                        <a:pt x="258" y="17"/>
                      </a:cubicBezTo>
                      <a:cubicBezTo>
                        <a:pt x="206" y="0"/>
                        <a:pt x="147" y="4"/>
                        <a:pt x="96" y="34"/>
                      </a:cubicBezTo>
                      <a:cubicBezTo>
                        <a:pt x="44" y="63"/>
                        <a:pt x="11" y="112"/>
                        <a:pt x="0" y="166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08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grpSp>
              <p:nvGrpSpPr>
                <p:cNvPr id="78" name="Group 77">
                  <a:extLst>
                    <a:ext uri="{FF2B5EF4-FFF2-40B4-BE49-F238E27FC236}">
                      <a16:creationId xmlns:a16="http://schemas.microsoft.com/office/drawing/2014/main" id="{7A8A9991-EF8F-4128-9DB7-A2FA8CF2F68B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GrpSpPr>
                  <a:grpSpLocks noChangeAspect="1"/>
                </p:cNvGrp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GrpSpPr>
              <p:grpSpPr>
                <a:xfrm>
                  <a:off x="587376" y="280988"/>
                  <a:ext cx="2457450" cy="3838575"/>
                  <a:chOff x="587376" y="280988"/>
                  <a:chExt cx="2457450" cy="3838575"/>
                </a:xfrm>
              </p:grpSpPr>
              <p:sp>
                <p:nvSpPr>
                  <p:cNvPr id="79" name="Line 63">
                    <a:extLst>
                      <a:ext uri="{FF2B5EF4-FFF2-40B4-BE49-F238E27FC236}">
                        <a16:creationId xmlns:a16="http://schemas.microsoft.com/office/drawing/2014/main" id="{41E966B6-186E-4D17-B570-969B6951AC0B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 noChangeAspect="1"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 bwMode="auto">
                  <a:xfrm>
                    <a:off x="587376" y="1443038"/>
                    <a:ext cx="1228725" cy="709613"/>
                  </a:xfrm>
                  <a:prstGeom prst="line">
                    <a:avLst/>
                  </a:prstGeom>
                  <a:noFill/>
                  <a:ln w="12700" cap="rnd">
                    <a:solidFill>
                      <a:srgbClr val="FFFFFF"/>
                    </a:solidFill>
                    <a:prstDash val="solid"/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/>
                  </a:p>
                </p:txBody>
              </p:sp>
              <p:sp>
                <p:nvSpPr>
                  <p:cNvPr id="80" name="Line 66">
                    <a:extLst>
                      <a:ext uri="{FF2B5EF4-FFF2-40B4-BE49-F238E27FC236}">
                        <a16:creationId xmlns:a16="http://schemas.microsoft.com/office/drawing/2014/main" id="{918B08AD-5F3C-4FC5-8998-8524763C7504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 noChangeAspect="1"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 bwMode="auto">
                  <a:xfrm flipV="1">
                    <a:off x="1816101" y="1443038"/>
                    <a:ext cx="1228725" cy="709613"/>
                  </a:xfrm>
                  <a:prstGeom prst="line">
                    <a:avLst/>
                  </a:prstGeom>
                  <a:noFill/>
                  <a:ln w="12700" cap="rnd">
                    <a:solidFill>
                      <a:srgbClr val="FFFFFF"/>
                    </a:solidFill>
                    <a:prstDash val="solid"/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/>
                  </a:p>
                </p:txBody>
              </p:sp>
              <p:sp>
                <p:nvSpPr>
                  <p:cNvPr id="81" name="Line 67">
                    <a:extLst>
                      <a:ext uri="{FF2B5EF4-FFF2-40B4-BE49-F238E27FC236}">
                        <a16:creationId xmlns:a16="http://schemas.microsoft.com/office/drawing/2014/main" id="{EDF72260-B0A1-47A1-9459-FDF4600ACA69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 noChangeAspect="1"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 bwMode="auto">
                  <a:xfrm flipV="1">
                    <a:off x="1816101" y="280988"/>
                    <a:ext cx="0" cy="3838575"/>
                  </a:xfrm>
                  <a:prstGeom prst="line">
                    <a:avLst/>
                  </a:prstGeom>
                  <a:noFill/>
                  <a:ln w="12700" cap="flat">
                    <a:solidFill>
                      <a:srgbClr val="FFFFFF"/>
                    </a:solidFill>
                    <a:prstDash val="solid"/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/>
                  </a:p>
                </p:txBody>
              </p:sp>
              <p:sp>
                <p:nvSpPr>
                  <p:cNvPr id="82" name="Line 80">
                    <a:extLst>
                      <a:ext uri="{FF2B5EF4-FFF2-40B4-BE49-F238E27FC236}">
                        <a16:creationId xmlns:a16="http://schemas.microsoft.com/office/drawing/2014/main" id="{C6A7FA58-53F7-4C2F-96D5-E97BB3CC6794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 noChangeAspect="1"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 bwMode="auto">
                  <a:xfrm>
                    <a:off x="587376" y="2205038"/>
                    <a:ext cx="1228725" cy="709613"/>
                  </a:xfrm>
                  <a:prstGeom prst="line">
                    <a:avLst/>
                  </a:prstGeom>
                  <a:noFill/>
                  <a:ln w="12700" cap="rnd">
                    <a:solidFill>
                      <a:srgbClr val="FFFFFF"/>
                    </a:solidFill>
                    <a:prstDash val="solid"/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/>
                  </a:p>
                </p:txBody>
              </p:sp>
              <p:sp>
                <p:nvSpPr>
                  <p:cNvPr id="83" name="Line 83">
                    <a:extLst>
                      <a:ext uri="{FF2B5EF4-FFF2-40B4-BE49-F238E27FC236}">
                        <a16:creationId xmlns:a16="http://schemas.microsoft.com/office/drawing/2014/main" id="{1B986617-481E-450F-8FAD-CA3086A3E042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 noChangeAspect="1"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 bwMode="auto">
                  <a:xfrm flipV="1">
                    <a:off x="1816101" y="2205038"/>
                    <a:ext cx="1228725" cy="709613"/>
                  </a:xfrm>
                  <a:prstGeom prst="line">
                    <a:avLst/>
                  </a:prstGeom>
                  <a:noFill/>
                  <a:ln w="12700" cap="rnd">
                    <a:solidFill>
                      <a:srgbClr val="FFFFFF"/>
                    </a:solidFill>
                    <a:prstDash val="solid"/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/>
                  </a:p>
                </p:txBody>
              </p:sp>
              <p:sp>
                <p:nvSpPr>
                  <p:cNvPr id="84" name="Line 86">
                    <a:extLst>
                      <a:ext uri="{FF2B5EF4-FFF2-40B4-BE49-F238E27FC236}">
                        <a16:creationId xmlns:a16="http://schemas.microsoft.com/office/drawing/2014/main" id="{4D24CAEB-B2FE-4796-8E6E-DB5148C380F9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 noChangeAspect="1"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 bwMode="auto">
                  <a:xfrm>
                    <a:off x="587376" y="2967038"/>
                    <a:ext cx="1228725" cy="709613"/>
                  </a:xfrm>
                  <a:prstGeom prst="line">
                    <a:avLst/>
                  </a:prstGeom>
                  <a:noFill/>
                  <a:ln w="12700" cap="rnd">
                    <a:solidFill>
                      <a:srgbClr val="FFFFFF"/>
                    </a:solidFill>
                    <a:prstDash val="solid"/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/>
                  </a:p>
                </p:txBody>
              </p:sp>
              <p:sp>
                <p:nvSpPr>
                  <p:cNvPr id="85" name="Line 89">
                    <a:extLst>
                      <a:ext uri="{FF2B5EF4-FFF2-40B4-BE49-F238E27FC236}">
                        <a16:creationId xmlns:a16="http://schemas.microsoft.com/office/drawing/2014/main" id="{3D577B03-E6D9-4FFA-A799-E504CBF8D716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 noChangeAspect="1"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 bwMode="auto">
                  <a:xfrm flipV="1">
                    <a:off x="1816101" y="2967038"/>
                    <a:ext cx="1228725" cy="709613"/>
                  </a:xfrm>
                  <a:prstGeom prst="line">
                    <a:avLst/>
                  </a:prstGeom>
                  <a:noFill/>
                  <a:ln w="12700" cap="rnd">
                    <a:solidFill>
                      <a:srgbClr val="FFFFFF"/>
                    </a:solidFill>
                    <a:prstDash val="solid"/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/>
                  </a:p>
                </p:txBody>
              </p:sp>
            </p:grpSp>
          </p:grpSp>
          <p:grpSp>
            <p:nvGrpSpPr>
              <p:cNvPr id="50" name="Group 49">
                <a:extLst>
                  <a:ext uri="{FF2B5EF4-FFF2-40B4-BE49-F238E27FC236}">
                    <a16:creationId xmlns:a16="http://schemas.microsoft.com/office/drawing/2014/main" id="{43509C13-FDEE-45B0-B954-D80D6F38F000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GrpSpPr>
                <a:grpSpLocks noChangeAspect="1"/>
              </p:cNvGrp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GrpSpPr>
            <p:grpSpPr>
              <a:xfrm rot="2700000">
                <a:off x="9940728" y="245341"/>
                <a:ext cx="1785984" cy="2211229"/>
                <a:chOff x="3125006" y="3171595"/>
                <a:chExt cx="1785984" cy="2211229"/>
              </a:xfrm>
            </p:grpSpPr>
            <p:grpSp>
              <p:nvGrpSpPr>
                <p:cNvPr id="56" name="Group 55">
                  <a:extLst>
                    <a:ext uri="{FF2B5EF4-FFF2-40B4-BE49-F238E27FC236}">
                      <a16:creationId xmlns:a16="http://schemas.microsoft.com/office/drawing/2014/main" id="{21FF647D-8D8A-43E8-A2E2-46D1117839F4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GrpSpPr>
                  <a:grpSpLocks noChangeAspect="1"/>
                </p:cNvGrp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GrpSpPr>
              <p:grpSpPr>
                <a:xfrm>
                  <a:off x="3136819" y="3174345"/>
                  <a:ext cx="1760933" cy="2208479"/>
                  <a:chOff x="4749017" y="2998646"/>
                  <a:chExt cx="1760933" cy="2208479"/>
                </a:xfrm>
              </p:grpSpPr>
              <p:cxnSp>
                <p:nvCxnSpPr>
                  <p:cNvPr id="60" name="Straight Connector 59">
                    <a:extLst>
                      <a:ext uri="{FF2B5EF4-FFF2-40B4-BE49-F238E27FC236}">
                        <a16:creationId xmlns:a16="http://schemas.microsoft.com/office/drawing/2014/main" id="{87B8728B-0A45-4551-99F0-CF33B850DA57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CxnSpPr>
                    <a:cxnSpLocks noChangeAspect="1"/>
                  </p:cNvCxn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CxnSpPr>
                <p:spPr>
                  <a:xfrm flipH="1">
                    <a:off x="5630197" y="2998646"/>
                    <a:ext cx="0" cy="2208479"/>
                  </a:xfrm>
                  <a:prstGeom prst="line">
                    <a:avLst/>
                  </a:prstGeom>
                  <a:ln w="12700">
                    <a:solidFill>
                      <a:srgbClr val="FFFFFF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1" name="Straight Connector 60">
                    <a:extLst>
                      <a:ext uri="{FF2B5EF4-FFF2-40B4-BE49-F238E27FC236}">
                        <a16:creationId xmlns:a16="http://schemas.microsoft.com/office/drawing/2014/main" id="{CCFAA15D-9EFC-4A70-AC98-CB3EF00C3A4C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CxnSpPr>
                    <a:cxnSpLocks noChangeAspect="1"/>
                  </p:cNvCxn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CxnSpPr>
                <p:spPr>
                  <a:xfrm rot="10800000" flipH="1">
                    <a:off x="4749017" y="4416771"/>
                    <a:ext cx="1760933" cy="0"/>
                  </a:xfrm>
                  <a:prstGeom prst="line">
                    <a:avLst/>
                  </a:prstGeom>
                  <a:ln w="12700">
                    <a:solidFill>
                      <a:srgbClr val="FFFFFF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62" name="Rectangle 30">
                    <a:extLst>
                      <a:ext uri="{FF2B5EF4-FFF2-40B4-BE49-F238E27FC236}">
                        <a16:creationId xmlns:a16="http://schemas.microsoft.com/office/drawing/2014/main" id="{AD80CCBD-3F02-48A0-A24E-5971D2295175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 noChangeAspect="1"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>
                  <a:xfrm rot="13500000">
                    <a:off x="5136242" y="3224252"/>
                    <a:ext cx="987915" cy="987915"/>
                  </a:xfrm>
                  <a:custGeom>
                    <a:avLst/>
                    <a:gdLst>
                      <a:gd name="connsiteX0" fmla="*/ 0 w 1302493"/>
                      <a:gd name="connsiteY0" fmla="*/ 0 h 1302493"/>
                      <a:gd name="connsiteX1" fmla="*/ 1302493 w 1302493"/>
                      <a:gd name="connsiteY1" fmla="*/ 0 h 1302493"/>
                      <a:gd name="connsiteX2" fmla="*/ 1302493 w 1302493"/>
                      <a:gd name="connsiteY2" fmla="*/ 1302493 h 1302493"/>
                      <a:gd name="connsiteX3" fmla="*/ 0 w 1302493"/>
                      <a:gd name="connsiteY3" fmla="*/ 1302493 h 1302493"/>
                      <a:gd name="connsiteX4" fmla="*/ 0 w 1302493"/>
                      <a:gd name="connsiteY4" fmla="*/ 0 h 1302493"/>
                      <a:gd name="connsiteX0" fmla="*/ 1302493 w 1393933"/>
                      <a:gd name="connsiteY0" fmla="*/ 1302493 h 1393933"/>
                      <a:gd name="connsiteX1" fmla="*/ 0 w 1393933"/>
                      <a:gd name="connsiteY1" fmla="*/ 1302493 h 1393933"/>
                      <a:gd name="connsiteX2" fmla="*/ 0 w 1393933"/>
                      <a:gd name="connsiteY2" fmla="*/ 0 h 1393933"/>
                      <a:gd name="connsiteX3" fmla="*/ 1302493 w 1393933"/>
                      <a:gd name="connsiteY3" fmla="*/ 0 h 1393933"/>
                      <a:gd name="connsiteX4" fmla="*/ 1393933 w 1393933"/>
                      <a:gd name="connsiteY4" fmla="*/ 1393933 h 1393933"/>
                      <a:gd name="connsiteX0" fmla="*/ 0 w 1393933"/>
                      <a:gd name="connsiteY0" fmla="*/ 1302493 h 1393933"/>
                      <a:gd name="connsiteX1" fmla="*/ 0 w 1393933"/>
                      <a:gd name="connsiteY1" fmla="*/ 0 h 1393933"/>
                      <a:gd name="connsiteX2" fmla="*/ 1302493 w 1393933"/>
                      <a:gd name="connsiteY2" fmla="*/ 0 h 1393933"/>
                      <a:gd name="connsiteX3" fmla="*/ 1393933 w 1393933"/>
                      <a:gd name="connsiteY3" fmla="*/ 1393933 h 1393933"/>
                      <a:gd name="connsiteX0" fmla="*/ 0 w 1302493"/>
                      <a:gd name="connsiteY0" fmla="*/ 1302493 h 1302493"/>
                      <a:gd name="connsiteX1" fmla="*/ 0 w 1302493"/>
                      <a:gd name="connsiteY1" fmla="*/ 0 h 1302493"/>
                      <a:gd name="connsiteX2" fmla="*/ 1302493 w 1302493"/>
                      <a:gd name="connsiteY2" fmla="*/ 0 h 130249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</a:cxnLst>
                    <a:rect l="l" t="t" r="r" b="b"/>
                    <a:pathLst>
                      <a:path w="1302493" h="1302493">
                        <a:moveTo>
                          <a:pt x="0" y="1302493"/>
                        </a:moveTo>
                        <a:lnTo>
                          <a:pt x="0" y="0"/>
                        </a:lnTo>
                        <a:lnTo>
                          <a:pt x="1302493" y="0"/>
                        </a:lnTo>
                      </a:path>
                    </a:pathLst>
                  </a:custGeom>
                  <a:noFill/>
                  <a:ln w="12700">
                    <a:solidFill>
                      <a:srgbClr val="FFFF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63" name="Rectangle 30">
                    <a:extLst>
                      <a:ext uri="{FF2B5EF4-FFF2-40B4-BE49-F238E27FC236}">
                        <a16:creationId xmlns:a16="http://schemas.microsoft.com/office/drawing/2014/main" id="{AB5B7D34-5A4E-48DE-8893-0F022E4CC959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 noChangeAspect="1"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>
                  <a:xfrm rot="13500000">
                    <a:off x="5327037" y="3070731"/>
                    <a:ext cx="606323" cy="606323"/>
                  </a:xfrm>
                  <a:custGeom>
                    <a:avLst/>
                    <a:gdLst>
                      <a:gd name="connsiteX0" fmla="*/ 0 w 1302493"/>
                      <a:gd name="connsiteY0" fmla="*/ 0 h 1302493"/>
                      <a:gd name="connsiteX1" fmla="*/ 1302493 w 1302493"/>
                      <a:gd name="connsiteY1" fmla="*/ 0 h 1302493"/>
                      <a:gd name="connsiteX2" fmla="*/ 1302493 w 1302493"/>
                      <a:gd name="connsiteY2" fmla="*/ 1302493 h 1302493"/>
                      <a:gd name="connsiteX3" fmla="*/ 0 w 1302493"/>
                      <a:gd name="connsiteY3" fmla="*/ 1302493 h 1302493"/>
                      <a:gd name="connsiteX4" fmla="*/ 0 w 1302493"/>
                      <a:gd name="connsiteY4" fmla="*/ 0 h 1302493"/>
                      <a:gd name="connsiteX0" fmla="*/ 1302493 w 1393933"/>
                      <a:gd name="connsiteY0" fmla="*/ 1302493 h 1393933"/>
                      <a:gd name="connsiteX1" fmla="*/ 0 w 1393933"/>
                      <a:gd name="connsiteY1" fmla="*/ 1302493 h 1393933"/>
                      <a:gd name="connsiteX2" fmla="*/ 0 w 1393933"/>
                      <a:gd name="connsiteY2" fmla="*/ 0 h 1393933"/>
                      <a:gd name="connsiteX3" fmla="*/ 1302493 w 1393933"/>
                      <a:gd name="connsiteY3" fmla="*/ 0 h 1393933"/>
                      <a:gd name="connsiteX4" fmla="*/ 1393933 w 1393933"/>
                      <a:gd name="connsiteY4" fmla="*/ 1393933 h 1393933"/>
                      <a:gd name="connsiteX0" fmla="*/ 0 w 1393933"/>
                      <a:gd name="connsiteY0" fmla="*/ 1302493 h 1393933"/>
                      <a:gd name="connsiteX1" fmla="*/ 0 w 1393933"/>
                      <a:gd name="connsiteY1" fmla="*/ 0 h 1393933"/>
                      <a:gd name="connsiteX2" fmla="*/ 1302493 w 1393933"/>
                      <a:gd name="connsiteY2" fmla="*/ 0 h 1393933"/>
                      <a:gd name="connsiteX3" fmla="*/ 1393933 w 1393933"/>
                      <a:gd name="connsiteY3" fmla="*/ 1393933 h 1393933"/>
                      <a:gd name="connsiteX0" fmla="*/ 0 w 1302493"/>
                      <a:gd name="connsiteY0" fmla="*/ 1302493 h 1302493"/>
                      <a:gd name="connsiteX1" fmla="*/ 0 w 1302493"/>
                      <a:gd name="connsiteY1" fmla="*/ 0 h 1302493"/>
                      <a:gd name="connsiteX2" fmla="*/ 1302493 w 1302493"/>
                      <a:gd name="connsiteY2" fmla="*/ 0 h 130249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</a:cxnLst>
                    <a:rect l="l" t="t" r="r" b="b"/>
                    <a:pathLst>
                      <a:path w="1302493" h="1302493">
                        <a:moveTo>
                          <a:pt x="0" y="1302493"/>
                        </a:moveTo>
                        <a:lnTo>
                          <a:pt x="0" y="0"/>
                        </a:lnTo>
                        <a:lnTo>
                          <a:pt x="1302493" y="0"/>
                        </a:lnTo>
                      </a:path>
                    </a:pathLst>
                  </a:custGeom>
                  <a:noFill/>
                  <a:ln w="12700">
                    <a:solidFill>
                      <a:srgbClr val="FFFF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</p:grpSp>
            <p:grpSp>
              <p:nvGrpSpPr>
                <p:cNvPr id="57" name="Group 56">
                  <a:extLst>
                    <a:ext uri="{FF2B5EF4-FFF2-40B4-BE49-F238E27FC236}">
                      <a16:creationId xmlns:a16="http://schemas.microsoft.com/office/drawing/2014/main" id="{2341ADC6-0CC2-46C0-BA6F-9D9913669805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GrpSpPr>
                  <a:grpSpLocks noChangeAspect="1"/>
                </p:cNvGrp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GrpSpPr>
              <p:grpSpPr>
                <a:xfrm>
                  <a:off x="3125006" y="3171595"/>
                  <a:ext cx="1785984" cy="1799739"/>
                  <a:chOff x="6879836" y="3516901"/>
                  <a:chExt cx="1785984" cy="1799739"/>
                </a:xfrm>
              </p:grpSpPr>
              <p:sp>
                <p:nvSpPr>
                  <p:cNvPr id="58" name="Freeform: Shape 57">
                    <a:extLst>
                      <a:ext uri="{FF2B5EF4-FFF2-40B4-BE49-F238E27FC236}">
                        <a16:creationId xmlns:a16="http://schemas.microsoft.com/office/drawing/2014/main" id="{A93316DB-546B-41BA-AD1B-94D5C467023D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 noChangeAspect="1"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>
                  <a:xfrm>
                    <a:off x="6879836" y="3521665"/>
                    <a:ext cx="892801" cy="1794975"/>
                  </a:xfrm>
                  <a:custGeom>
                    <a:avLst/>
                    <a:gdLst>
                      <a:gd name="connsiteX0" fmla="*/ 892801 w 892801"/>
                      <a:gd name="connsiteY0" fmla="*/ 0 h 1794975"/>
                      <a:gd name="connsiteX1" fmla="*/ 892801 w 892801"/>
                      <a:gd name="connsiteY1" fmla="*/ 1434622 h 1794975"/>
                      <a:gd name="connsiteX2" fmla="*/ 845919 w 892801"/>
                      <a:gd name="connsiteY2" fmla="*/ 1533379 h 1794975"/>
                      <a:gd name="connsiteX3" fmla="*/ 440820 w 892801"/>
                      <a:gd name="connsiteY3" fmla="*/ 1794916 h 1794975"/>
                      <a:gd name="connsiteX4" fmla="*/ 379878 w 892801"/>
                      <a:gd name="connsiteY4" fmla="*/ 1791253 h 1794975"/>
                      <a:gd name="connsiteX5" fmla="*/ 763083 w 892801"/>
                      <a:gd name="connsiteY5" fmla="*/ 100140 h 1794975"/>
                      <a:gd name="connsiteX6" fmla="*/ 892801 w 892801"/>
                      <a:gd name="connsiteY6" fmla="*/ 0 h 179497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892801" h="1794975">
                        <a:moveTo>
                          <a:pt x="892801" y="0"/>
                        </a:moveTo>
                        <a:lnTo>
                          <a:pt x="892801" y="1434622"/>
                        </a:lnTo>
                        <a:lnTo>
                          <a:pt x="845919" y="1533379"/>
                        </a:lnTo>
                        <a:cubicBezTo>
                          <a:pt x="735106" y="1711682"/>
                          <a:pt x="584368" y="1792418"/>
                          <a:pt x="440820" y="1794916"/>
                        </a:cubicBezTo>
                        <a:cubicBezTo>
                          <a:pt x="420314" y="1795273"/>
                          <a:pt x="399954" y="1794033"/>
                          <a:pt x="379878" y="1791253"/>
                        </a:cubicBezTo>
                        <a:cubicBezTo>
                          <a:pt x="-41718" y="1732871"/>
                          <a:pt x="-338017" y="995203"/>
                          <a:pt x="763083" y="100140"/>
                        </a:cubicBezTo>
                        <a:lnTo>
                          <a:pt x="892801" y="0"/>
                        </a:lnTo>
                        <a:close/>
                      </a:path>
                    </a:pathLst>
                  </a:custGeom>
                  <a:gradFill flip="none" rotWithShape="1">
                    <a:gsLst>
                      <a:gs pos="0">
                        <a:srgbClr val="FFFFFF">
                          <a:alpha val="80000"/>
                        </a:srgbClr>
                      </a:gs>
                      <a:gs pos="100000">
                        <a:srgbClr val="FFFFFF">
                          <a:alpha val="20000"/>
                        </a:srgbClr>
                      </a:gs>
                    </a:gsLst>
                    <a:lin ang="18900000" scaled="0"/>
                    <a:tileRect/>
                  </a:gra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59" name="Freeform: Shape 58">
                    <a:extLst>
                      <a:ext uri="{FF2B5EF4-FFF2-40B4-BE49-F238E27FC236}">
                        <a16:creationId xmlns:a16="http://schemas.microsoft.com/office/drawing/2014/main" id="{35105C82-44C4-41C2-96AE-ADE6DD1D7125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 noChangeAspect="1"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>
                  <a:xfrm>
                    <a:off x="7772637" y="3516901"/>
                    <a:ext cx="893183" cy="1795123"/>
                  </a:xfrm>
                  <a:custGeom>
                    <a:avLst/>
                    <a:gdLst>
                      <a:gd name="connsiteX0" fmla="*/ 191 w 893183"/>
                      <a:gd name="connsiteY0" fmla="*/ 0 h 1795123"/>
                      <a:gd name="connsiteX1" fmla="*/ 130101 w 893183"/>
                      <a:gd name="connsiteY1" fmla="*/ 100288 h 1795123"/>
                      <a:gd name="connsiteX2" fmla="*/ 513306 w 893183"/>
                      <a:gd name="connsiteY2" fmla="*/ 1791401 h 1795123"/>
                      <a:gd name="connsiteX3" fmla="*/ 47265 w 893183"/>
                      <a:gd name="connsiteY3" fmla="*/ 1533527 h 1795123"/>
                      <a:gd name="connsiteX4" fmla="*/ 192 w 893183"/>
                      <a:gd name="connsiteY4" fmla="*/ 1434367 h 1795123"/>
                      <a:gd name="connsiteX5" fmla="*/ 192 w 893183"/>
                      <a:gd name="connsiteY5" fmla="*/ 1438981 h 1795123"/>
                      <a:gd name="connsiteX6" fmla="*/ 0 w 893183"/>
                      <a:gd name="connsiteY6" fmla="*/ 1439386 h 1795123"/>
                      <a:gd name="connsiteX7" fmla="*/ 0 w 893183"/>
                      <a:gd name="connsiteY7" fmla="*/ 4764 h 1795123"/>
                      <a:gd name="connsiteX8" fmla="*/ 191 w 893183"/>
                      <a:gd name="connsiteY8" fmla="*/ 4616 h 1795123"/>
                      <a:gd name="connsiteX9" fmla="*/ 191 w 893183"/>
                      <a:gd name="connsiteY9" fmla="*/ 0 h 179512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</a:cxnLst>
                    <a:rect l="l" t="t" r="r" b="b"/>
                    <a:pathLst>
                      <a:path w="893183" h="1795123">
                        <a:moveTo>
                          <a:pt x="191" y="0"/>
                        </a:moveTo>
                        <a:lnTo>
                          <a:pt x="130101" y="100288"/>
                        </a:lnTo>
                        <a:cubicBezTo>
                          <a:pt x="1231201" y="995351"/>
                          <a:pt x="934902" y="1733019"/>
                          <a:pt x="513306" y="1791401"/>
                        </a:cubicBezTo>
                        <a:cubicBezTo>
                          <a:pt x="352699" y="1813642"/>
                          <a:pt x="173909" y="1737302"/>
                          <a:pt x="47265" y="1533527"/>
                        </a:cubicBezTo>
                        <a:lnTo>
                          <a:pt x="192" y="1434367"/>
                        </a:lnTo>
                        <a:lnTo>
                          <a:pt x="192" y="1438981"/>
                        </a:lnTo>
                        <a:lnTo>
                          <a:pt x="0" y="1439386"/>
                        </a:lnTo>
                        <a:lnTo>
                          <a:pt x="0" y="4764"/>
                        </a:lnTo>
                        <a:lnTo>
                          <a:pt x="191" y="4616"/>
                        </a:lnTo>
                        <a:lnTo>
                          <a:pt x="191" y="0"/>
                        </a:lnTo>
                        <a:close/>
                      </a:path>
                    </a:pathLst>
                  </a:custGeom>
                  <a:gradFill flip="none" rotWithShape="1">
                    <a:gsLst>
                      <a:gs pos="0">
                        <a:srgbClr val="FFFFFF">
                          <a:alpha val="80000"/>
                        </a:srgbClr>
                      </a:gs>
                      <a:gs pos="100000">
                        <a:srgbClr val="FFFFFF">
                          <a:alpha val="10000"/>
                        </a:srgbClr>
                      </a:gs>
                    </a:gsLst>
                    <a:lin ang="2700000" scaled="0"/>
                    <a:tileRect/>
                  </a:gra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>
                      <a:solidFill>
                        <a:schemeClr val="tx1"/>
                      </a:solidFill>
                    </a:endParaRPr>
                  </a:p>
                </p:txBody>
              </p:sp>
            </p:grpSp>
          </p:grpSp>
          <p:grpSp>
            <p:nvGrpSpPr>
              <p:cNvPr id="51" name="Group 50">
                <a:extLst>
                  <a:ext uri="{FF2B5EF4-FFF2-40B4-BE49-F238E27FC236}">
                    <a16:creationId xmlns:a16="http://schemas.microsoft.com/office/drawing/2014/main" id="{A7A634F2-054C-4614-9ECB-96BE809893D6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GrpSpPr>
                <a:grpSpLocks noChangeAspect="1"/>
              </p:cNvGrp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GrpSpPr>
            <p:grpSpPr>
              <a:xfrm rot="5400000">
                <a:off x="10400268" y="1917602"/>
                <a:ext cx="633413" cy="1862138"/>
                <a:chOff x="5959192" y="333389"/>
                <a:chExt cx="633413" cy="1862138"/>
              </a:xfrm>
            </p:grpSpPr>
            <p:grpSp>
              <p:nvGrpSpPr>
                <p:cNvPr id="52" name="Group 51">
                  <a:extLst>
                    <a:ext uri="{FF2B5EF4-FFF2-40B4-BE49-F238E27FC236}">
                      <a16:creationId xmlns:a16="http://schemas.microsoft.com/office/drawing/2014/main" id="{1764AB7F-1912-4909-A04A-C8D125467E14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GrpSpPr>
                  <a:grpSpLocks noChangeAspect="1"/>
                </p:cNvGrp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GrpSpPr>
              <p:grpSpPr>
                <a:xfrm>
                  <a:off x="5959192" y="333389"/>
                  <a:ext cx="633413" cy="1419225"/>
                  <a:chOff x="5959192" y="333389"/>
                  <a:chExt cx="633413" cy="1419225"/>
                </a:xfrm>
              </p:grpSpPr>
              <p:sp>
                <p:nvSpPr>
                  <p:cNvPr id="54" name="Freeform 68">
                    <a:extLst>
                      <a:ext uri="{FF2B5EF4-FFF2-40B4-BE49-F238E27FC236}">
                        <a16:creationId xmlns:a16="http://schemas.microsoft.com/office/drawing/2014/main" id="{6B93639B-DE1C-4A46-A4B5-B88FD6FC2016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 noChangeAspect="1"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 bwMode="auto">
                  <a:xfrm>
                    <a:off x="5959192" y="333389"/>
                    <a:ext cx="319088" cy="1419225"/>
                  </a:xfrm>
                  <a:custGeom>
                    <a:avLst/>
                    <a:gdLst>
                      <a:gd name="T0" fmla="*/ 0 w 67"/>
                      <a:gd name="T1" fmla="*/ 149 h 298"/>
                      <a:gd name="T2" fmla="*/ 67 w 67"/>
                      <a:gd name="T3" fmla="*/ 298 h 298"/>
                      <a:gd name="T4" fmla="*/ 67 w 67"/>
                      <a:gd name="T5" fmla="*/ 0 h 298"/>
                      <a:gd name="T6" fmla="*/ 0 w 67"/>
                      <a:gd name="T7" fmla="*/ 149 h 29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0" t="0" r="r" b="b"/>
                    <a:pathLst>
                      <a:path w="67" h="298">
                        <a:moveTo>
                          <a:pt x="0" y="149"/>
                        </a:moveTo>
                        <a:cubicBezTo>
                          <a:pt x="0" y="208"/>
                          <a:pt x="26" y="261"/>
                          <a:pt x="67" y="298"/>
                        </a:cubicBezTo>
                        <a:cubicBezTo>
                          <a:pt x="67" y="0"/>
                          <a:pt x="67" y="0"/>
                          <a:pt x="67" y="0"/>
                        </a:cubicBezTo>
                        <a:cubicBezTo>
                          <a:pt x="26" y="36"/>
                          <a:pt x="0" y="89"/>
                          <a:pt x="0" y="149"/>
                        </a:cubicBezTo>
                        <a:close/>
                      </a:path>
                    </a:pathLst>
                  </a:custGeom>
                  <a:gradFill flip="none" rotWithShape="1">
                    <a:gsLst>
                      <a:gs pos="0">
                        <a:srgbClr val="FFFFFF">
                          <a:alpha val="80000"/>
                        </a:srgbClr>
                      </a:gs>
                      <a:gs pos="100000">
                        <a:srgbClr val="FFFFFF">
                          <a:alpha val="20000"/>
                        </a:srgbClr>
                      </a:gs>
                    </a:gsLst>
                    <a:lin ang="18900000" scaled="0"/>
                    <a:tileRect/>
                  </a:gra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/>
                  </a:p>
                </p:txBody>
              </p:sp>
              <p:sp>
                <p:nvSpPr>
                  <p:cNvPr id="55" name="Freeform 69">
                    <a:extLst>
                      <a:ext uri="{FF2B5EF4-FFF2-40B4-BE49-F238E27FC236}">
                        <a16:creationId xmlns:a16="http://schemas.microsoft.com/office/drawing/2014/main" id="{A6C5D17F-13E7-4861-A839-3C56ABD56C49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 noChangeAspect="1"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 bwMode="auto">
                  <a:xfrm>
                    <a:off x="6278280" y="333389"/>
                    <a:ext cx="314325" cy="1419225"/>
                  </a:xfrm>
                  <a:custGeom>
                    <a:avLst/>
                    <a:gdLst>
                      <a:gd name="T0" fmla="*/ 0 w 66"/>
                      <a:gd name="T1" fmla="*/ 0 h 298"/>
                      <a:gd name="T2" fmla="*/ 0 w 66"/>
                      <a:gd name="T3" fmla="*/ 298 h 298"/>
                      <a:gd name="T4" fmla="*/ 66 w 66"/>
                      <a:gd name="T5" fmla="*/ 149 h 298"/>
                      <a:gd name="T6" fmla="*/ 0 w 66"/>
                      <a:gd name="T7" fmla="*/ 0 h 29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0" t="0" r="r" b="b"/>
                    <a:pathLst>
                      <a:path w="66" h="298">
                        <a:moveTo>
                          <a:pt x="0" y="0"/>
                        </a:moveTo>
                        <a:cubicBezTo>
                          <a:pt x="0" y="298"/>
                          <a:pt x="0" y="298"/>
                          <a:pt x="0" y="298"/>
                        </a:cubicBezTo>
                        <a:cubicBezTo>
                          <a:pt x="41" y="261"/>
                          <a:pt x="66" y="208"/>
                          <a:pt x="66" y="149"/>
                        </a:cubicBezTo>
                        <a:cubicBezTo>
                          <a:pt x="66" y="89"/>
                          <a:pt x="41" y="36"/>
                          <a:pt x="0" y="0"/>
                        </a:cubicBezTo>
                        <a:close/>
                      </a:path>
                    </a:pathLst>
                  </a:custGeom>
                  <a:gradFill flip="none" rotWithShape="1">
                    <a:gsLst>
                      <a:gs pos="0">
                        <a:srgbClr val="FFFFFF">
                          <a:alpha val="80000"/>
                        </a:srgbClr>
                      </a:gs>
                      <a:gs pos="100000">
                        <a:srgbClr val="FFFFFF">
                          <a:alpha val="10000"/>
                        </a:srgbClr>
                      </a:gs>
                    </a:gsLst>
                    <a:lin ang="2700000" scaled="0"/>
                    <a:tileRect/>
                  </a:gra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/>
                  </a:p>
                </p:txBody>
              </p:sp>
            </p:grpSp>
            <p:sp>
              <p:nvSpPr>
                <p:cNvPr id="53" name="Line 70">
                  <a:extLst>
                    <a:ext uri="{FF2B5EF4-FFF2-40B4-BE49-F238E27FC236}">
                      <a16:creationId xmlns:a16="http://schemas.microsoft.com/office/drawing/2014/main" id="{1C343C91-0F9E-4530-939D-2D9F15DF4A78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 flipV="1">
                  <a:off x="6278281" y="333389"/>
                  <a:ext cx="0" cy="1862138"/>
                </a:xfrm>
                <a:prstGeom prst="line">
                  <a:avLst/>
                </a:prstGeom>
                <a:noFill/>
                <a:ln w="12700" cap="flat">
                  <a:solidFill>
                    <a:srgbClr val="FFFFFF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</p:grpSp>
        </p:grp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92109E9F-E572-4202-B7A6-630155DD5BB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>
              <a:grpSpLocks noChangeAspect="1"/>
            </p:cNvGrp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 rot="10800000">
              <a:off x="6153976" y="534249"/>
              <a:ext cx="3838576" cy="5838297"/>
              <a:chOff x="8324466" y="457964"/>
              <a:chExt cx="3838576" cy="5838297"/>
            </a:xfrm>
          </p:grpSpPr>
          <p:sp>
            <p:nvSpPr>
              <p:cNvPr id="10" name="Oval 9">
                <a:extLst>
                  <a:ext uri="{FF2B5EF4-FFF2-40B4-BE49-F238E27FC236}">
                    <a16:creationId xmlns:a16="http://schemas.microsoft.com/office/drawing/2014/main" id="{B4FF54B2-44F5-42F7-8353-111D80A8D22F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ChangeAspect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 rot="10800000">
                <a:off x="11319026" y="5955846"/>
                <a:ext cx="340415" cy="340415"/>
              </a:xfrm>
              <a:prstGeom prst="ellipse">
                <a:avLst/>
              </a:pr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20000"/>
                    </a:srgbClr>
                  </a:gs>
                </a:gsLst>
                <a:lin ang="189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>
                  <a:solidFill>
                    <a:schemeClr val="tx1"/>
                  </a:solidFill>
                </a:endParaRPr>
              </a:p>
            </p:txBody>
          </p:sp>
          <p:grpSp>
            <p:nvGrpSpPr>
              <p:cNvPr id="11" name="Group 10">
                <a:extLst>
                  <a:ext uri="{FF2B5EF4-FFF2-40B4-BE49-F238E27FC236}">
                    <a16:creationId xmlns:a16="http://schemas.microsoft.com/office/drawing/2014/main" id="{19A2BBF4-4F54-4179-B672-AD4C8D58A30F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GrpSpPr>
                <a:grpSpLocks noChangeAspect="1"/>
              </p:cNvGrp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GrpSpPr>
            <p:grpSpPr>
              <a:xfrm rot="2700000">
                <a:off x="9015028" y="2840007"/>
                <a:ext cx="2457452" cy="3838576"/>
                <a:chOff x="587375" y="280987"/>
                <a:chExt cx="2457452" cy="3838576"/>
              </a:xfrm>
            </p:grpSpPr>
            <p:sp>
              <p:nvSpPr>
                <p:cNvPr id="26" name="Freeform 64">
                  <a:extLst>
                    <a:ext uri="{FF2B5EF4-FFF2-40B4-BE49-F238E27FC236}">
                      <a16:creationId xmlns:a16="http://schemas.microsoft.com/office/drawing/2014/main" id="{2F2D95CF-DAE2-4601-B9A6-233F4F2F3078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1816102" y="1443038"/>
                  <a:ext cx="1228725" cy="790575"/>
                </a:xfrm>
                <a:custGeom>
                  <a:avLst/>
                  <a:gdLst>
                    <a:gd name="T0" fmla="*/ 162 w 258"/>
                    <a:gd name="T1" fmla="*/ 132 h 166"/>
                    <a:gd name="T2" fmla="*/ 258 w 258"/>
                    <a:gd name="T3" fmla="*/ 0 h 166"/>
                    <a:gd name="T4" fmla="*/ 0 w 258"/>
                    <a:gd name="T5" fmla="*/ 149 h 166"/>
                    <a:gd name="T6" fmla="*/ 162 w 258"/>
                    <a:gd name="T7" fmla="*/ 132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162" y="132"/>
                      </a:moveTo>
                      <a:cubicBezTo>
                        <a:pt x="214" y="102"/>
                        <a:pt x="247" y="54"/>
                        <a:pt x="258" y="0"/>
                      </a:cubicBezTo>
                      <a:cubicBezTo>
                        <a:pt x="0" y="149"/>
                        <a:pt x="0" y="149"/>
                        <a:pt x="0" y="149"/>
                      </a:cubicBezTo>
                      <a:cubicBezTo>
                        <a:pt x="52" y="166"/>
                        <a:pt x="111" y="162"/>
                        <a:pt x="162" y="132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7" name="Freeform 81">
                  <a:extLst>
                    <a:ext uri="{FF2B5EF4-FFF2-40B4-BE49-F238E27FC236}">
                      <a16:creationId xmlns:a16="http://schemas.microsoft.com/office/drawing/2014/main" id="{3CD52B72-C30B-4570-A8AB-78CB884F8D0E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1816101" y="2205038"/>
                  <a:ext cx="1228725" cy="790575"/>
                </a:xfrm>
                <a:custGeom>
                  <a:avLst/>
                  <a:gdLst>
                    <a:gd name="T0" fmla="*/ 162 w 258"/>
                    <a:gd name="T1" fmla="*/ 132 h 166"/>
                    <a:gd name="T2" fmla="*/ 258 w 258"/>
                    <a:gd name="T3" fmla="*/ 0 h 166"/>
                    <a:gd name="T4" fmla="*/ 0 w 258"/>
                    <a:gd name="T5" fmla="*/ 149 h 166"/>
                    <a:gd name="T6" fmla="*/ 162 w 258"/>
                    <a:gd name="T7" fmla="*/ 132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162" y="132"/>
                      </a:moveTo>
                      <a:cubicBezTo>
                        <a:pt x="214" y="102"/>
                        <a:pt x="247" y="54"/>
                        <a:pt x="258" y="0"/>
                      </a:cubicBezTo>
                      <a:cubicBezTo>
                        <a:pt x="0" y="149"/>
                        <a:pt x="0" y="149"/>
                        <a:pt x="0" y="149"/>
                      </a:cubicBezTo>
                      <a:cubicBezTo>
                        <a:pt x="52" y="166"/>
                        <a:pt x="111" y="162"/>
                        <a:pt x="162" y="132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8" name="Freeform 61">
                  <a:extLst>
                    <a:ext uri="{FF2B5EF4-FFF2-40B4-BE49-F238E27FC236}">
                      <a16:creationId xmlns:a16="http://schemas.microsoft.com/office/drawing/2014/main" id="{696A9FBF-C89D-4CF9-A1DC-C0275A3B3263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587376" y="1443038"/>
                  <a:ext cx="1228725" cy="790575"/>
                </a:xfrm>
                <a:custGeom>
                  <a:avLst/>
                  <a:gdLst>
                    <a:gd name="T0" fmla="*/ 95 w 258"/>
                    <a:gd name="T1" fmla="*/ 132 h 166"/>
                    <a:gd name="T2" fmla="*/ 258 w 258"/>
                    <a:gd name="T3" fmla="*/ 149 h 166"/>
                    <a:gd name="T4" fmla="*/ 0 w 258"/>
                    <a:gd name="T5" fmla="*/ 0 h 166"/>
                    <a:gd name="T6" fmla="*/ 95 w 258"/>
                    <a:gd name="T7" fmla="*/ 132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95" y="132"/>
                      </a:moveTo>
                      <a:cubicBezTo>
                        <a:pt x="147" y="162"/>
                        <a:pt x="206" y="166"/>
                        <a:pt x="258" y="149"/>
                      </a:cubicBez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11" y="54"/>
                        <a:pt x="44" y="102"/>
                        <a:pt x="95" y="132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9" name="Freeform 78">
                  <a:extLst>
                    <a:ext uri="{FF2B5EF4-FFF2-40B4-BE49-F238E27FC236}">
                      <a16:creationId xmlns:a16="http://schemas.microsoft.com/office/drawing/2014/main" id="{C50B0ACE-17B4-4F11-BA43-0159796B8390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587376" y="2205037"/>
                  <a:ext cx="1228725" cy="790575"/>
                </a:xfrm>
                <a:custGeom>
                  <a:avLst/>
                  <a:gdLst>
                    <a:gd name="T0" fmla="*/ 95 w 258"/>
                    <a:gd name="T1" fmla="*/ 132 h 166"/>
                    <a:gd name="T2" fmla="*/ 258 w 258"/>
                    <a:gd name="T3" fmla="*/ 149 h 166"/>
                    <a:gd name="T4" fmla="*/ 0 w 258"/>
                    <a:gd name="T5" fmla="*/ 0 h 166"/>
                    <a:gd name="T6" fmla="*/ 95 w 258"/>
                    <a:gd name="T7" fmla="*/ 132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95" y="132"/>
                      </a:moveTo>
                      <a:cubicBezTo>
                        <a:pt x="147" y="162"/>
                        <a:pt x="206" y="166"/>
                        <a:pt x="258" y="149"/>
                      </a:cubicBez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11" y="54"/>
                        <a:pt x="44" y="102"/>
                        <a:pt x="95" y="132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30" name="Freeform 84">
                  <a:extLst>
                    <a:ext uri="{FF2B5EF4-FFF2-40B4-BE49-F238E27FC236}">
                      <a16:creationId xmlns:a16="http://schemas.microsoft.com/office/drawing/2014/main" id="{F0346B01-7019-48B2-9BE7-3E90F590FD6C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587376" y="2967038"/>
                  <a:ext cx="1228725" cy="790575"/>
                </a:xfrm>
                <a:custGeom>
                  <a:avLst/>
                  <a:gdLst>
                    <a:gd name="T0" fmla="*/ 95 w 258"/>
                    <a:gd name="T1" fmla="*/ 132 h 166"/>
                    <a:gd name="T2" fmla="*/ 258 w 258"/>
                    <a:gd name="T3" fmla="*/ 149 h 166"/>
                    <a:gd name="T4" fmla="*/ 0 w 258"/>
                    <a:gd name="T5" fmla="*/ 0 h 166"/>
                    <a:gd name="T6" fmla="*/ 95 w 258"/>
                    <a:gd name="T7" fmla="*/ 132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95" y="132"/>
                      </a:moveTo>
                      <a:cubicBezTo>
                        <a:pt x="147" y="162"/>
                        <a:pt x="206" y="166"/>
                        <a:pt x="258" y="149"/>
                      </a:cubicBez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11" y="54"/>
                        <a:pt x="44" y="102"/>
                        <a:pt x="95" y="132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31" name="Freeform 87">
                  <a:extLst>
                    <a:ext uri="{FF2B5EF4-FFF2-40B4-BE49-F238E27FC236}">
                      <a16:creationId xmlns:a16="http://schemas.microsoft.com/office/drawing/2014/main" id="{5C186E4B-7559-4E95-9BDD-7DA75E0873BC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1816101" y="2967037"/>
                  <a:ext cx="1228725" cy="790575"/>
                </a:xfrm>
                <a:custGeom>
                  <a:avLst/>
                  <a:gdLst>
                    <a:gd name="T0" fmla="*/ 162 w 258"/>
                    <a:gd name="T1" fmla="*/ 132 h 166"/>
                    <a:gd name="T2" fmla="*/ 258 w 258"/>
                    <a:gd name="T3" fmla="*/ 0 h 166"/>
                    <a:gd name="T4" fmla="*/ 0 w 258"/>
                    <a:gd name="T5" fmla="*/ 149 h 166"/>
                    <a:gd name="T6" fmla="*/ 162 w 258"/>
                    <a:gd name="T7" fmla="*/ 132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162" y="132"/>
                      </a:moveTo>
                      <a:cubicBezTo>
                        <a:pt x="214" y="102"/>
                        <a:pt x="247" y="54"/>
                        <a:pt x="258" y="0"/>
                      </a:cubicBezTo>
                      <a:cubicBezTo>
                        <a:pt x="0" y="149"/>
                        <a:pt x="0" y="149"/>
                        <a:pt x="0" y="149"/>
                      </a:cubicBezTo>
                      <a:cubicBezTo>
                        <a:pt x="52" y="166"/>
                        <a:pt x="111" y="162"/>
                        <a:pt x="162" y="132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32" name="Freeform 60">
                  <a:extLst>
                    <a:ext uri="{FF2B5EF4-FFF2-40B4-BE49-F238E27FC236}">
                      <a16:creationId xmlns:a16="http://schemas.microsoft.com/office/drawing/2014/main" id="{4FFE117A-211E-4BD5-AB76-05026DEC6B57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1816101" y="280987"/>
                  <a:ext cx="319088" cy="1419225"/>
                </a:xfrm>
                <a:custGeom>
                  <a:avLst/>
                  <a:gdLst>
                    <a:gd name="T0" fmla="*/ 0 w 67"/>
                    <a:gd name="T1" fmla="*/ 0 h 298"/>
                    <a:gd name="T2" fmla="*/ 0 w 67"/>
                    <a:gd name="T3" fmla="*/ 298 h 298"/>
                    <a:gd name="T4" fmla="*/ 67 w 67"/>
                    <a:gd name="T5" fmla="*/ 149 h 298"/>
                    <a:gd name="T6" fmla="*/ 0 w 67"/>
                    <a:gd name="T7" fmla="*/ 0 h 2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7" h="298">
                      <a:moveTo>
                        <a:pt x="0" y="0"/>
                      </a:moveTo>
                      <a:cubicBezTo>
                        <a:pt x="0" y="298"/>
                        <a:pt x="0" y="298"/>
                        <a:pt x="0" y="298"/>
                      </a:cubicBezTo>
                      <a:cubicBezTo>
                        <a:pt x="41" y="261"/>
                        <a:pt x="67" y="208"/>
                        <a:pt x="67" y="149"/>
                      </a:cubicBezTo>
                      <a:cubicBezTo>
                        <a:pt x="67" y="89"/>
                        <a:pt x="41" y="36"/>
                        <a:pt x="0" y="0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27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33" name="Freeform 59">
                  <a:extLst>
                    <a:ext uri="{FF2B5EF4-FFF2-40B4-BE49-F238E27FC236}">
                      <a16:creationId xmlns:a16="http://schemas.microsoft.com/office/drawing/2014/main" id="{5CC0C412-2859-4E97-924F-291318E6ADF2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1497013" y="280987"/>
                  <a:ext cx="319088" cy="1419225"/>
                </a:xfrm>
                <a:custGeom>
                  <a:avLst/>
                  <a:gdLst>
                    <a:gd name="T0" fmla="*/ 0 w 67"/>
                    <a:gd name="T1" fmla="*/ 149 h 298"/>
                    <a:gd name="T2" fmla="*/ 67 w 67"/>
                    <a:gd name="T3" fmla="*/ 298 h 298"/>
                    <a:gd name="T4" fmla="*/ 67 w 67"/>
                    <a:gd name="T5" fmla="*/ 0 h 298"/>
                    <a:gd name="T6" fmla="*/ 0 w 67"/>
                    <a:gd name="T7" fmla="*/ 149 h 2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7" h="298">
                      <a:moveTo>
                        <a:pt x="0" y="149"/>
                      </a:moveTo>
                      <a:cubicBezTo>
                        <a:pt x="0" y="208"/>
                        <a:pt x="26" y="261"/>
                        <a:pt x="67" y="298"/>
                      </a:cubicBezTo>
                      <a:cubicBezTo>
                        <a:pt x="67" y="0"/>
                        <a:pt x="67" y="0"/>
                        <a:pt x="67" y="0"/>
                      </a:cubicBezTo>
                      <a:cubicBezTo>
                        <a:pt x="26" y="36"/>
                        <a:pt x="0" y="89"/>
                        <a:pt x="0" y="149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89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34" name="Freeform 62">
                  <a:extLst>
                    <a:ext uri="{FF2B5EF4-FFF2-40B4-BE49-F238E27FC236}">
                      <a16:creationId xmlns:a16="http://schemas.microsoft.com/office/drawing/2014/main" id="{AECE441C-0FBF-4F02-9781-35F2487E3C05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587375" y="1390651"/>
                  <a:ext cx="1228725" cy="761999"/>
                </a:xfrm>
                <a:custGeom>
                  <a:avLst/>
                  <a:gdLst>
                    <a:gd name="T0" fmla="*/ 0 w 258"/>
                    <a:gd name="T1" fmla="*/ 17 h 166"/>
                    <a:gd name="T2" fmla="*/ 258 w 258"/>
                    <a:gd name="T3" fmla="*/ 166 h 166"/>
                    <a:gd name="T4" fmla="*/ 162 w 258"/>
                    <a:gd name="T5" fmla="*/ 34 h 166"/>
                    <a:gd name="T6" fmla="*/ 0 w 258"/>
                    <a:gd name="T7" fmla="*/ 17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0" y="17"/>
                      </a:moveTo>
                      <a:cubicBezTo>
                        <a:pt x="258" y="166"/>
                        <a:pt x="258" y="166"/>
                        <a:pt x="258" y="166"/>
                      </a:cubicBezTo>
                      <a:cubicBezTo>
                        <a:pt x="247" y="112"/>
                        <a:pt x="213" y="63"/>
                        <a:pt x="162" y="34"/>
                      </a:cubicBezTo>
                      <a:cubicBezTo>
                        <a:pt x="111" y="4"/>
                        <a:pt x="52" y="0"/>
                        <a:pt x="0" y="17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08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35" name="Freeform 65">
                  <a:extLst>
                    <a:ext uri="{FF2B5EF4-FFF2-40B4-BE49-F238E27FC236}">
                      <a16:creationId xmlns:a16="http://schemas.microsoft.com/office/drawing/2014/main" id="{951A4317-3E34-41B4-BCD9-E6E0627C188B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1816101" y="1362075"/>
                  <a:ext cx="1228725" cy="790575"/>
                </a:xfrm>
                <a:custGeom>
                  <a:avLst/>
                  <a:gdLst>
                    <a:gd name="T0" fmla="*/ 0 w 258"/>
                    <a:gd name="T1" fmla="*/ 166 h 166"/>
                    <a:gd name="T2" fmla="*/ 258 w 258"/>
                    <a:gd name="T3" fmla="*/ 17 h 166"/>
                    <a:gd name="T4" fmla="*/ 96 w 258"/>
                    <a:gd name="T5" fmla="*/ 34 h 166"/>
                    <a:gd name="T6" fmla="*/ 0 w 258"/>
                    <a:gd name="T7" fmla="*/ 166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0" y="166"/>
                      </a:moveTo>
                      <a:cubicBezTo>
                        <a:pt x="258" y="17"/>
                        <a:pt x="258" y="17"/>
                        <a:pt x="258" y="17"/>
                      </a:cubicBezTo>
                      <a:cubicBezTo>
                        <a:pt x="206" y="0"/>
                        <a:pt x="147" y="4"/>
                        <a:pt x="96" y="34"/>
                      </a:cubicBezTo>
                      <a:cubicBezTo>
                        <a:pt x="44" y="63"/>
                        <a:pt x="11" y="112"/>
                        <a:pt x="0" y="166"/>
                      </a:cubicBezTo>
                      <a:close/>
                    </a:path>
                  </a:pathLst>
                </a:custGeom>
                <a:gradFill flip="none" rotWithShape="0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08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36" name="Freeform 79">
                  <a:extLst>
                    <a:ext uri="{FF2B5EF4-FFF2-40B4-BE49-F238E27FC236}">
                      <a16:creationId xmlns:a16="http://schemas.microsoft.com/office/drawing/2014/main" id="{CE2D40E4-274B-4D43-801B-7B3BAF03E454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587376" y="2124075"/>
                  <a:ext cx="1228725" cy="790575"/>
                </a:xfrm>
                <a:custGeom>
                  <a:avLst/>
                  <a:gdLst>
                    <a:gd name="T0" fmla="*/ 0 w 258"/>
                    <a:gd name="T1" fmla="*/ 17 h 166"/>
                    <a:gd name="T2" fmla="*/ 258 w 258"/>
                    <a:gd name="T3" fmla="*/ 166 h 166"/>
                    <a:gd name="T4" fmla="*/ 162 w 258"/>
                    <a:gd name="T5" fmla="*/ 34 h 166"/>
                    <a:gd name="T6" fmla="*/ 0 w 258"/>
                    <a:gd name="T7" fmla="*/ 17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0" y="17"/>
                      </a:moveTo>
                      <a:cubicBezTo>
                        <a:pt x="258" y="166"/>
                        <a:pt x="258" y="166"/>
                        <a:pt x="258" y="166"/>
                      </a:cubicBezTo>
                      <a:cubicBezTo>
                        <a:pt x="247" y="112"/>
                        <a:pt x="213" y="63"/>
                        <a:pt x="162" y="34"/>
                      </a:cubicBezTo>
                      <a:cubicBezTo>
                        <a:pt x="111" y="4"/>
                        <a:pt x="52" y="0"/>
                        <a:pt x="0" y="17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08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37" name="Freeform 82">
                  <a:extLst>
                    <a:ext uri="{FF2B5EF4-FFF2-40B4-BE49-F238E27FC236}">
                      <a16:creationId xmlns:a16="http://schemas.microsoft.com/office/drawing/2014/main" id="{2D939FC8-6395-4DCB-B28C-2342BFB72F2C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1816101" y="2124075"/>
                  <a:ext cx="1228725" cy="790575"/>
                </a:xfrm>
                <a:custGeom>
                  <a:avLst/>
                  <a:gdLst>
                    <a:gd name="T0" fmla="*/ 0 w 258"/>
                    <a:gd name="T1" fmla="*/ 166 h 166"/>
                    <a:gd name="T2" fmla="*/ 258 w 258"/>
                    <a:gd name="T3" fmla="*/ 17 h 166"/>
                    <a:gd name="T4" fmla="*/ 96 w 258"/>
                    <a:gd name="T5" fmla="*/ 34 h 166"/>
                    <a:gd name="T6" fmla="*/ 0 w 258"/>
                    <a:gd name="T7" fmla="*/ 166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0" y="166"/>
                      </a:moveTo>
                      <a:cubicBezTo>
                        <a:pt x="258" y="17"/>
                        <a:pt x="258" y="17"/>
                        <a:pt x="258" y="17"/>
                      </a:cubicBezTo>
                      <a:cubicBezTo>
                        <a:pt x="206" y="0"/>
                        <a:pt x="147" y="4"/>
                        <a:pt x="96" y="34"/>
                      </a:cubicBezTo>
                      <a:cubicBezTo>
                        <a:pt x="44" y="63"/>
                        <a:pt x="11" y="112"/>
                        <a:pt x="0" y="166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08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38" name="Freeform 85">
                  <a:extLst>
                    <a:ext uri="{FF2B5EF4-FFF2-40B4-BE49-F238E27FC236}">
                      <a16:creationId xmlns:a16="http://schemas.microsoft.com/office/drawing/2014/main" id="{620FEEF2-AE91-48CA-8FE7-B50F83E1CF29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587376" y="2886075"/>
                  <a:ext cx="1228725" cy="790575"/>
                </a:xfrm>
                <a:custGeom>
                  <a:avLst/>
                  <a:gdLst>
                    <a:gd name="T0" fmla="*/ 0 w 258"/>
                    <a:gd name="T1" fmla="*/ 17 h 166"/>
                    <a:gd name="T2" fmla="*/ 258 w 258"/>
                    <a:gd name="T3" fmla="*/ 166 h 166"/>
                    <a:gd name="T4" fmla="*/ 162 w 258"/>
                    <a:gd name="T5" fmla="*/ 34 h 166"/>
                    <a:gd name="T6" fmla="*/ 0 w 258"/>
                    <a:gd name="T7" fmla="*/ 17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0" y="17"/>
                      </a:moveTo>
                      <a:cubicBezTo>
                        <a:pt x="258" y="166"/>
                        <a:pt x="258" y="166"/>
                        <a:pt x="258" y="166"/>
                      </a:cubicBezTo>
                      <a:cubicBezTo>
                        <a:pt x="247" y="112"/>
                        <a:pt x="213" y="63"/>
                        <a:pt x="162" y="34"/>
                      </a:cubicBezTo>
                      <a:cubicBezTo>
                        <a:pt x="111" y="4"/>
                        <a:pt x="52" y="0"/>
                        <a:pt x="0" y="17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08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39" name="Freeform 88">
                  <a:extLst>
                    <a:ext uri="{FF2B5EF4-FFF2-40B4-BE49-F238E27FC236}">
                      <a16:creationId xmlns:a16="http://schemas.microsoft.com/office/drawing/2014/main" id="{27050D75-D26B-4BD3-A4A5-68DF13E9C13B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1816101" y="2886075"/>
                  <a:ext cx="1228725" cy="790575"/>
                </a:xfrm>
                <a:custGeom>
                  <a:avLst/>
                  <a:gdLst>
                    <a:gd name="T0" fmla="*/ 0 w 258"/>
                    <a:gd name="T1" fmla="*/ 166 h 166"/>
                    <a:gd name="T2" fmla="*/ 258 w 258"/>
                    <a:gd name="T3" fmla="*/ 17 h 166"/>
                    <a:gd name="T4" fmla="*/ 96 w 258"/>
                    <a:gd name="T5" fmla="*/ 34 h 166"/>
                    <a:gd name="T6" fmla="*/ 0 w 258"/>
                    <a:gd name="T7" fmla="*/ 166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0" y="166"/>
                      </a:moveTo>
                      <a:cubicBezTo>
                        <a:pt x="258" y="17"/>
                        <a:pt x="258" y="17"/>
                        <a:pt x="258" y="17"/>
                      </a:cubicBezTo>
                      <a:cubicBezTo>
                        <a:pt x="206" y="0"/>
                        <a:pt x="147" y="4"/>
                        <a:pt x="96" y="34"/>
                      </a:cubicBezTo>
                      <a:cubicBezTo>
                        <a:pt x="44" y="63"/>
                        <a:pt x="11" y="112"/>
                        <a:pt x="0" y="166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08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grpSp>
              <p:nvGrpSpPr>
                <p:cNvPr id="40" name="Group 39">
                  <a:extLst>
                    <a:ext uri="{FF2B5EF4-FFF2-40B4-BE49-F238E27FC236}">
                      <a16:creationId xmlns:a16="http://schemas.microsoft.com/office/drawing/2014/main" id="{37668160-F5BE-4756-B84F-C68992BC7A57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GrpSpPr>
                  <a:grpSpLocks noChangeAspect="1"/>
                </p:cNvGrp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GrpSpPr>
              <p:grpSpPr>
                <a:xfrm>
                  <a:off x="587376" y="280988"/>
                  <a:ext cx="2457450" cy="3838575"/>
                  <a:chOff x="587376" y="280988"/>
                  <a:chExt cx="2457450" cy="3838575"/>
                </a:xfrm>
              </p:grpSpPr>
              <p:sp>
                <p:nvSpPr>
                  <p:cNvPr id="41" name="Line 63">
                    <a:extLst>
                      <a:ext uri="{FF2B5EF4-FFF2-40B4-BE49-F238E27FC236}">
                        <a16:creationId xmlns:a16="http://schemas.microsoft.com/office/drawing/2014/main" id="{E7F90261-4A5A-4C39-B4B3-FEBED04E345F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 noChangeAspect="1"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 bwMode="auto">
                  <a:xfrm>
                    <a:off x="587376" y="1443038"/>
                    <a:ext cx="1228725" cy="709613"/>
                  </a:xfrm>
                  <a:prstGeom prst="line">
                    <a:avLst/>
                  </a:prstGeom>
                  <a:noFill/>
                  <a:ln w="12700" cap="rnd">
                    <a:solidFill>
                      <a:srgbClr val="FFFFFF"/>
                    </a:solidFill>
                    <a:prstDash val="solid"/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/>
                  </a:p>
                </p:txBody>
              </p:sp>
              <p:sp>
                <p:nvSpPr>
                  <p:cNvPr id="42" name="Line 66">
                    <a:extLst>
                      <a:ext uri="{FF2B5EF4-FFF2-40B4-BE49-F238E27FC236}">
                        <a16:creationId xmlns:a16="http://schemas.microsoft.com/office/drawing/2014/main" id="{71681E7C-A7E8-4F01-9001-3FD1105E1B46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 noChangeAspect="1"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 bwMode="auto">
                  <a:xfrm flipV="1">
                    <a:off x="1816101" y="1443038"/>
                    <a:ext cx="1228725" cy="709613"/>
                  </a:xfrm>
                  <a:prstGeom prst="line">
                    <a:avLst/>
                  </a:prstGeom>
                  <a:noFill/>
                  <a:ln w="12700" cap="rnd">
                    <a:solidFill>
                      <a:srgbClr val="FFFFFF"/>
                    </a:solidFill>
                    <a:prstDash val="solid"/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/>
                  </a:p>
                </p:txBody>
              </p:sp>
              <p:sp>
                <p:nvSpPr>
                  <p:cNvPr id="43" name="Line 67">
                    <a:extLst>
                      <a:ext uri="{FF2B5EF4-FFF2-40B4-BE49-F238E27FC236}">
                        <a16:creationId xmlns:a16="http://schemas.microsoft.com/office/drawing/2014/main" id="{901B0597-C838-4481-A49D-E8D85B631C7B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 noChangeAspect="1"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 bwMode="auto">
                  <a:xfrm flipV="1">
                    <a:off x="1816101" y="280988"/>
                    <a:ext cx="0" cy="3838575"/>
                  </a:xfrm>
                  <a:prstGeom prst="line">
                    <a:avLst/>
                  </a:prstGeom>
                  <a:noFill/>
                  <a:ln w="12700" cap="flat">
                    <a:solidFill>
                      <a:srgbClr val="FFFFFF"/>
                    </a:solidFill>
                    <a:prstDash val="solid"/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/>
                  </a:p>
                </p:txBody>
              </p:sp>
              <p:sp>
                <p:nvSpPr>
                  <p:cNvPr id="44" name="Line 80">
                    <a:extLst>
                      <a:ext uri="{FF2B5EF4-FFF2-40B4-BE49-F238E27FC236}">
                        <a16:creationId xmlns:a16="http://schemas.microsoft.com/office/drawing/2014/main" id="{23C2B0BF-A329-4A97-B3D5-545BC6813E2F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 noChangeAspect="1"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 bwMode="auto">
                  <a:xfrm>
                    <a:off x="587376" y="2205038"/>
                    <a:ext cx="1228725" cy="709613"/>
                  </a:xfrm>
                  <a:prstGeom prst="line">
                    <a:avLst/>
                  </a:prstGeom>
                  <a:noFill/>
                  <a:ln w="12700" cap="rnd">
                    <a:solidFill>
                      <a:srgbClr val="FFFFFF"/>
                    </a:solidFill>
                    <a:prstDash val="solid"/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/>
                  </a:p>
                </p:txBody>
              </p:sp>
              <p:sp>
                <p:nvSpPr>
                  <p:cNvPr id="45" name="Line 83">
                    <a:extLst>
                      <a:ext uri="{FF2B5EF4-FFF2-40B4-BE49-F238E27FC236}">
                        <a16:creationId xmlns:a16="http://schemas.microsoft.com/office/drawing/2014/main" id="{DBCCCA80-4FEE-4C79-8AF3-66B97054C84B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 noChangeAspect="1"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 bwMode="auto">
                  <a:xfrm flipV="1">
                    <a:off x="1816101" y="2205038"/>
                    <a:ext cx="1228725" cy="709613"/>
                  </a:xfrm>
                  <a:prstGeom prst="line">
                    <a:avLst/>
                  </a:prstGeom>
                  <a:noFill/>
                  <a:ln w="12700" cap="rnd">
                    <a:solidFill>
                      <a:srgbClr val="FFFFFF"/>
                    </a:solidFill>
                    <a:prstDash val="solid"/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/>
                  </a:p>
                </p:txBody>
              </p:sp>
              <p:sp>
                <p:nvSpPr>
                  <p:cNvPr id="46" name="Line 86">
                    <a:extLst>
                      <a:ext uri="{FF2B5EF4-FFF2-40B4-BE49-F238E27FC236}">
                        <a16:creationId xmlns:a16="http://schemas.microsoft.com/office/drawing/2014/main" id="{4B9AD13F-808D-4464-989B-F40B3E77B746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 noChangeAspect="1"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 bwMode="auto">
                  <a:xfrm>
                    <a:off x="587376" y="2967038"/>
                    <a:ext cx="1228725" cy="709613"/>
                  </a:xfrm>
                  <a:prstGeom prst="line">
                    <a:avLst/>
                  </a:prstGeom>
                  <a:noFill/>
                  <a:ln w="12700" cap="rnd">
                    <a:solidFill>
                      <a:srgbClr val="FFFFFF"/>
                    </a:solidFill>
                    <a:prstDash val="solid"/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/>
                  </a:p>
                </p:txBody>
              </p:sp>
              <p:sp>
                <p:nvSpPr>
                  <p:cNvPr id="47" name="Line 89">
                    <a:extLst>
                      <a:ext uri="{FF2B5EF4-FFF2-40B4-BE49-F238E27FC236}">
                        <a16:creationId xmlns:a16="http://schemas.microsoft.com/office/drawing/2014/main" id="{076473B5-E30F-4635-8789-51368A971BDF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 noChangeAspect="1"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 bwMode="auto">
                  <a:xfrm flipV="1">
                    <a:off x="1816101" y="2967038"/>
                    <a:ext cx="1228725" cy="709613"/>
                  </a:xfrm>
                  <a:prstGeom prst="line">
                    <a:avLst/>
                  </a:prstGeom>
                  <a:noFill/>
                  <a:ln w="12700" cap="rnd">
                    <a:solidFill>
                      <a:srgbClr val="FFFFFF"/>
                    </a:solidFill>
                    <a:prstDash val="solid"/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/>
                  </a:p>
                </p:txBody>
              </p:sp>
            </p:grpSp>
          </p:grpSp>
          <p:grpSp>
            <p:nvGrpSpPr>
              <p:cNvPr id="12" name="Group 11">
                <a:extLst>
                  <a:ext uri="{FF2B5EF4-FFF2-40B4-BE49-F238E27FC236}">
                    <a16:creationId xmlns:a16="http://schemas.microsoft.com/office/drawing/2014/main" id="{EF568995-35CF-4C80-A63C-82B47F1BA1DD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GrpSpPr>
                <a:grpSpLocks noChangeAspect="1"/>
              </p:cNvGrp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GrpSpPr>
            <p:grpSpPr>
              <a:xfrm rot="2700000">
                <a:off x="9940728" y="245341"/>
                <a:ext cx="1785984" cy="2211229"/>
                <a:chOff x="3125006" y="3171595"/>
                <a:chExt cx="1785984" cy="2211229"/>
              </a:xfrm>
            </p:grpSpPr>
            <p:grpSp>
              <p:nvGrpSpPr>
                <p:cNvPr id="18" name="Group 17">
                  <a:extLst>
                    <a:ext uri="{FF2B5EF4-FFF2-40B4-BE49-F238E27FC236}">
                      <a16:creationId xmlns:a16="http://schemas.microsoft.com/office/drawing/2014/main" id="{99432608-19E2-4A3E-A68B-45C8E5DD4713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GrpSpPr>
                  <a:grpSpLocks noChangeAspect="1"/>
                </p:cNvGrp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GrpSpPr>
              <p:grpSpPr>
                <a:xfrm>
                  <a:off x="3136819" y="3174345"/>
                  <a:ext cx="1760933" cy="2208479"/>
                  <a:chOff x="4749017" y="2998646"/>
                  <a:chExt cx="1760933" cy="2208479"/>
                </a:xfrm>
              </p:grpSpPr>
              <p:cxnSp>
                <p:nvCxnSpPr>
                  <p:cNvPr id="22" name="Straight Connector 21">
                    <a:extLst>
                      <a:ext uri="{FF2B5EF4-FFF2-40B4-BE49-F238E27FC236}">
                        <a16:creationId xmlns:a16="http://schemas.microsoft.com/office/drawing/2014/main" id="{127A2810-84DE-450A-986B-DE8AF8AE6F14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CxnSpPr>
                    <a:cxnSpLocks noChangeAspect="1"/>
                  </p:cNvCxn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CxnSpPr>
                <p:spPr>
                  <a:xfrm flipH="1">
                    <a:off x="5630197" y="2998646"/>
                    <a:ext cx="0" cy="2208479"/>
                  </a:xfrm>
                  <a:prstGeom prst="line">
                    <a:avLst/>
                  </a:prstGeom>
                  <a:ln w="12700">
                    <a:solidFill>
                      <a:srgbClr val="FFFFFF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3" name="Straight Connector 22">
                    <a:extLst>
                      <a:ext uri="{FF2B5EF4-FFF2-40B4-BE49-F238E27FC236}">
                        <a16:creationId xmlns:a16="http://schemas.microsoft.com/office/drawing/2014/main" id="{1A56ED6A-BBD4-4005-A99D-65BCF8047CCA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CxnSpPr>
                    <a:cxnSpLocks noChangeAspect="1"/>
                  </p:cNvCxn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CxnSpPr>
                <p:spPr>
                  <a:xfrm rot="10800000" flipH="1">
                    <a:off x="4749017" y="4416771"/>
                    <a:ext cx="1760933" cy="0"/>
                  </a:xfrm>
                  <a:prstGeom prst="line">
                    <a:avLst/>
                  </a:prstGeom>
                  <a:ln w="12700">
                    <a:solidFill>
                      <a:srgbClr val="FFFFFF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24" name="Rectangle 30">
                    <a:extLst>
                      <a:ext uri="{FF2B5EF4-FFF2-40B4-BE49-F238E27FC236}">
                        <a16:creationId xmlns:a16="http://schemas.microsoft.com/office/drawing/2014/main" id="{CFC0629C-AFCE-4D39-87D5-36EF1FE5CF8F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 noChangeAspect="1"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>
                  <a:xfrm rot="13500000">
                    <a:off x="5136242" y="3224252"/>
                    <a:ext cx="987915" cy="987915"/>
                  </a:xfrm>
                  <a:custGeom>
                    <a:avLst/>
                    <a:gdLst>
                      <a:gd name="connsiteX0" fmla="*/ 0 w 1302493"/>
                      <a:gd name="connsiteY0" fmla="*/ 0 h 1302493"/>
                      <a:gd name="connsiteX1" fmla="*/ 1302493 w 1302493"/>
                      <a:gd name="connsiteY1" fmla="*/ 0 h 1302493"/>
                      <a:gd name="connsiteX2" fmla="*/ 1302493 w 1302493"/>
                      <a:gd name="connsiteY2" fmla="*/ 1302493 h 1302493"/>
                      <a:gd name="connsiteX3" fmla="*/ 0 w 1302493"/>
                      <a:gd name="connsiteY3" fmla="*/ 1302493 h 1302493"/>
                      <a:gd name="connsiteX4" fmla="*/ 0 w 1302493"/>
                      <a:gd name="connsiteY4" fmla="*/ 0 h 1302493"/>
                      <a:gd name="connsiteX0" fmla="*/ 1302493 w 1393933"/>
                      <a:gd name="connsiteY0" fmla="*/ 1302493 h 1393933"/>
                      <a:gd name="connsiteX1" fmla="*/ 0 w 1393933"/>
                      <a:gd name="connsiteY1" fmla="*/ 1302493 h 1393933"/>
                      <a:gd name="connsiteX2" fmla="*/ 0 w 1393933"/>
                      <a:gd name="connsiteY2" fmla="*/ 0 h 1393933"/>
                      <a:gd name="connsiteX3" fmla="*/ 1302493 w 1393933"/>
                      <a:gd name="connsiteY3" fmla="*/ 0 h 1393933"/>
                      <a:gd name="connsiteX4" fmla="*/ 1393933 w 1393933"/>
                      <a:gd name="connsiteY4" fmla="*/ 1393933 h 1393933"/>
                      <a:gd name="connsiteX0" fmla="*/ 0 w 1393933"/>
                      <a:gd name="connsiteY0" fmla="*/ 1302493 h 1393933"/>
                      <a:gd name="connsiteX1" fmla="*/ 0 w 1393933"/>
                      <a:gd name="connsiteY1" fmla="*/ 0 h 1393933"/>
                      <a:gd name="connsiteX2" fmla="*/ 1302493 w 1393933"/>
                      <a:gd name="connsiteY2" fmla="*/ 0 h 1393933"/>
                      <a:gd name="connsiteX3" fmla="*/ 1393933 w 1393933"/>
                      <a:gd name="connsiteY3" fmla="*/ 1393933 h 1393933"/>
                      <a:gd name="connsiteX0" fmla="*/ 0 w 1302493"/>
                      <a:gd name="connsiteY0" fmla="*/ 1302493 h 1302493"/>
                      <a:gd name="connsiteX1" fmla="*/ 0 w 1302493"/>
                      <a:gd name="connsiteY1" fmla="*/ 0 h 1302493"/>
                      <a:gd name="connsiteX2" fmla="*/ 1302493 w 1302493"/>
                      <a:gd name="connsiteY2" fmla="*/ 0 h 130249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</a:cxnLst>
                    <a:rect l="l" t="t" r="r" b="b"/>
                    <a:pathLst>
                      <a:path w="1302493" h="1302493">
                        <a:moveTo>
                          <a:pt x="0" y="1302493"/>
                        </a:moveTo>
                        <a:lnTo>
                          <a:pt x="0" y="0"/>
                        </a:lnTo>
                        <a:lnTo>
                          <a:pt x="1302493" y="0"/>
                        </a:lnTo>
                      </a:path>
                    </a:pathLst>
                  </a:custGeom>
                  <a:noFill/>
                  <a:ln w="12700">
                    <a:solidFill>
                      <a:srgbClr val="FFFF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25" name="Rectangle 30">
                    <a:extLst>
                      <a:ext uri="{FF2B5EF4-FFF2-40B4-BE49-F238E27FC236}">
                        <a16:creationId xmlns:a16="http://schemas.microsoft.com/office/drawing/2014/main" id="{81F3517A-93AD-4DF3-BEC7-E607A73E5E28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 noChangeAspect="1"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>
                  <a:xfrm rot="13500000">
                    <a:off x="5327037" y="3070731"/>
                    <a:ext cx="606323" cy="606323"/>
                  </a:xfrm>
                  <a:custGeom>
                    <a:avLst/>
                    <a:gdLst>
                      <a:gd name="connsiteX0" fmla="*/ 0 w 1302493"/>
                      <a:gd name="connsiteY0" fmla="*/ 0 h 1302493"/>
                      <a:gd name="connsiteX1" fmla="*/ 1302493 w 1302493"/>
                      <a:gd name="connsiteY1" fmla="*/ 0 h 1302493"/>
                      <a:gd name="connsiteX2" fmla="*/ 1302493 w 1302493"/>
                      <a:gd name="connsiteY2" fmla="*/ 1302493 h 1302493"/>
                      <a:gd name="connsiteX3" fmla="*/ 0 w 1302493"/>
                      <a:gd name="connsiteY3" fmla="*/ 1302493 h 1302493"/>
                      <a:gd name="connsiteX4" fmla="*/ 0 w 1302493"/>
                      <a:gd name="connsiteY4" fmla="*/ 0 h 1302493"/>
                      <a:gd name="connsiteX0" fmla="*/ 1302493 w 1393933"/>
                      <a:gd name="connsiteY0" fmla="*/ 1302493 h 1393933"/>
                      <a:gd name="connsiteX1" fmla="*/ 0 w 1393933"/>
                      <a:gd name="connsiteY1" fmla="*/ 1302493 h 1393933"/>
                      <a:gd name="connsiteX2" fmla="*/ 0 w 1393933"/>
                      <a:gd name="connsiteY2" fmla="*/ 0 h 1393933"/>
                      <a:gd name="connsiteX3" fmla="*/ 1302493 w 1393933"/>
                      <a:gd name="connsiteY3" fmla="*/ 0 h 1393933"/>
                      <a:gd name="connsiteX4" fmla="*/ 1393933 w 1393933"/>
                      <a:gd name="connsiteY4" fmla="*/ 1393933 h 1393933"/>
                      <a:gd name="connsiteX0" fmla="*/ 0 w 1393933"/>
                      <a:gd name="connsiteY0" fmla="*/ 1302493 h 1393933"/>
                      <a:gd name="connsiteX1" fmla="*/ 0 w 1393933"/>
                      <a:gd name="connsiteY1" fmla="*/ 0 h 1393933"/>
                      <a:gd name="connsiteX2" fmla="*/ 1302493 w 1393933"/>
                      <a:gd name="connsiteY2" fmla="*/ 0 h 1393933"/>
                      <a:gd name="connsiteX3" fmla="*/ 1393933 w 1393933"/>
                      <a:gd name="connsiteY3" fmla="*/ 1393933 h 1393933"/>
                      <a:gd name="connsiteX0" fmla="*/ 0 w 1302493"/>
                      <a:gd name="connsiteY0" fmla="*/ 1302493 h 1302493"/>
                      <a:gd name="connsiteX1" fmla="*/ 0 w 1302493"/>
                      <a:gd name="connsiteY1" fmla="*/ 0 h 1302493"/>
                      <a:gd name="connsiteX2" fmla="*/ 1302493 w 1302493"/>
                      <a:gd name="connsiteY2" fmla="*/ 0 h 130249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</a:cxnLst>
                    <a:rect l="l" t="t" r="r" b="b"/>
                    <a:pathLst>
                      <a:path w="1302493" h="1302493">
                        <a:moveTo>
                          <a:pt x="0" y="1302493"/>
                        </a:moveTo>
                        <a:lnTo>
                          <a:pt x="0" y="0"/>
                        </a:lnTo>
                        <a:lnTo>
                          <a:pt x="1302493" y="0"/>
                        </a:lnTo>
                      </a:path>
                    </a:pathLst>
                  </a:custGeom>
                  <a:noFill/>
                  <a:ln w="12700">
                    <a:solidFill>
                      <a:srgbClr val="FFFF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</p:grpSp>
            <p:grpSp>
              <p:nvGrpSpPr>
                <p:cNvPr id="19" name="Group 18">
                  <a:extLst>
                    <a:ext uri="{FF2B5EF4-FFF2-40B4-BE49-F238E27FC236}">
                      <a16:creationId xmlns:a16="http://schemas.microsoft.com/office/drawing/2014/main" id="{4CBBC251-E8DD-438C-8733-7D65F461A449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GrpSpPr>
                  <a:grpSpLocks noChangeAspect="1"/>
                </p:cNvGrp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GrpSpPr>
              <p:grpSpPr>
                <a:xfrm>
                  <a:off x="3125006" y="3171595"/>
                  <a:ext cx="1785984" cy="1799739"/>
                  <a:chOff x="6879836" y="3516901"/>
                  <a:chExt cx="1785984" cy="1799739"/>
                </a:xfrm>
              </p:grpSpPr>
              <p:sp>
                <p:nvSpPr>
                  <p:cNvPr id="20" name="Freeform: Shape 19">
                    <a:extLst>
                      <a:ext uri="{FF2B5EF4-FFF2-40B4-BE49-F238E27FC236}">
                        <a16:creationId xmlns:a16="http://schemas.microsoft.com/office/drawing/2014/main" id="{6A94A4D4-EFFA-4AE2-B533-75F01F0F006D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 noChangeAspect="1"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>
                  <a:xfrm>
                    <a:off x="6879836" y="3521665"/>
                    <a:ext cx="892801" cy="1794975"/>
                  </a:xfrm>
                  <a:custGeom>
                    <a:avLst/>
                    <a:gdLst>
                      <a:gd name="connsiteX0" fmla="*/ 892801 w 892801"/>
                      <a:gd name="connsiteY0" fmla="*/ 0 h 1794975"/>
                      <a:gd name="connsiteX1" fmla="*/ 892801 w 892801"/>
                      <a:gd name="connsiteY1" fmla="*/ 1434622 h 1794975"/>
                      <a:gd name="connsiteX2" fmla="*/ 845919 w 892801"/>
                      <a:gd name="connsiteY2" fmla="*/ 1533379 h 1794975"/>
                      <a:gd name="connsiteX3" fmla="*/ 440820 w 892801"/>
                      <a:gd name="connsiteY3" fmla="*/ 1794916 h 1794975"/>
                      <a:gd name="connsiteX4" fmla="*/ 379878 w 892801"/>
                      <a:gd name="connsiteY4" fmla="*/ 1791253 h 1794975"/>
                      <a:gd name="connsiteX5" fmla="*/ 763083 w 892801"/>
                      <a:gd name="connsiteY5" fmla="*/ 100140 h 1794975"/>
                      <a:gd name="connsiteX6" fmla="*/ 892801 w 892801"/>
                      <a:gd name="connsiteY6" fmla="*/ 0 h 179497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892801" h="1794975">
                        <a:moveTo>
                          <a:pt x="892801" y="0"/>
                        </a:moveTo>
                        <a:lnTo>
                          <a:pt x="892801" y="1434622"/>
                        </a:lnTo>
                        <a:lnTo>
                          <a:pt x="845919" y="1533379"/>
                        </a:lnTo>
                        <a:cubicBezTo>
                          <a:pt x="735106" y="1711682"/>
                          <a:pt x="584368" y="1792418"/>
                          <a:pt x="440820" y="1794916"/>
                        </a:cubicBezTo>
                        <a:cubicBezTo>
                          <a:pt x="420314" y="1795273"/>
                          <a:pt x="399954" y="1794033"/>
                          <a:pt x="379878" y="1791253"/>
                        </a:cubicBezTo>
                        <a:cubicBezTo>
                          <a:pt x="-41718" y="1732871"/>
                          <a:pt x="-338017" y="995203"/>
                          <a:pt x="763083" y="100140"/>
                        </a:cubicBezTo>
                        <a:lnTo>
                          <a:pt x="892801" y="0"/>
                        </a:lnTo>
                        <a:close/>
                      </a:path>
                    </a:pathLst>
                  </a:custGeom>
                  <a:gradFill flip="none" rotWithShape="1">
                    <a:gsLst>
                      <a:gs pos="0">
                        <a:srgbClr val="FFFFFF">
                          <a:alpha val="80000"/>
                        </a:srgbClr>
                      </a:gs>
                      <a:gs pos="100000">
                        <a:srgbClr val="FFFFFF">
                          <a:alpha val="20000"/>
                        </a:srgbClr>
                      </a:gs>
                    </a:gsLst>
                    <a:lin ang="18900000" scaled="0"/>
                    <a:tileRect/>
                  </a:gra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21" name="Freeform: Shape 20">
                    <a:extLst>
                      <a:ext uri="{FF2B5EF4-FFF2-40B4-BE49-F238E27FC236}">
                        <a16:creationId xmlns:a16="http://schemas.microsoft.com/office/drawing/2014/main" id="{1F4B0E1D-2F9C-444A-ADBA-BDE9F01D8DD3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 noChangeAspect="1"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>
                  <a:xfrm>
                    <a:off x="7772637" y="3516901"/>
                    <a:ext cx="893183" cy="1795123"/>
                  </a:xfrm>
                  <a:custGeom>
                    <a:avLst/>
                    <a:gdLst>
                      <a:gd name="connsiteX0" fmla="*/ 191 w 893183"/>
                      <a:gd name="connsiteY0" fmla="*/ 0 h 1795123"/>
                      <a:gd name="connsiteX1" fmla="*/ 130101 w 893183"/>
                      <a:gd name="connsiteY1" fmla="*/ 100288 h 1795123"/>
                      <a:gd name="connsiteX2" fmla="*/ 513306 w 893183"/>
                      <a:gd name="connsiteY2" fmla="*/ 1791401 h 1795123"/>
                      <a:gd name="connsiteX3" fmla="*/ 47265 w 893183"/>
                      <a:gd name="connsiteY3" fmla="*/ 1533527 h 1795123"/>
                      <a:gd name="connsiteX4" fmla="*/ 192 w 893183"/>
                      <a:gd name="connsiteY4" fmla="*/ 1434367 h 1795123"/>
                      <a:gd name="connsiteX5" fmla="*/ 192 w 893183"/>
                      <a:gd name="connsiteY5" fmla="*/ 1438981 h 1795123"/>
                      <a:gd name="connsiteX6" fmla="*/ 0 w 893183"/>
                      <a:gd name="connsiteY6" fmla="*/ 1439386 h 1795123"/>
                      <a:gd name="connsiteX7" fmla="*/ 0 w 893183"/>
                      <a:gd name="connsiteY7" fmla="*/ 4764 h 1795123"/>
                      <a:gd name="connsiteX8" fmla="*/ 191 w 893183"/>
                      <a:gd name="connsiteY8" fmla="*/ 4616 h 1795123"/>
                      <a:gd name="connsiteX9" fmla="*/ 191 w 893183"/>
                      <a:gd name="connsiteY9" fmla="*/ 0 h 179512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</a:cxnLst>
                    <a:rect l="l" t="t" r="r" b="b"/>
                    <a:pathLst>
                      <a:path w="893183" h="1795123">
                        <a:moveTo>
                          <a:pt x="191" y="0"/>
                        </a:moveTo>
                        <a:lnTo>
                          <a:pt x="130101" y="100288"/>
                        </a:lnTo>
                        <a:cubicBezTo>
                          <a:pt x="1231201" y="995351"/>
                          <a:pt x="934902" y="1733019"/>
                          <a:pt x="513306" y="1791401"/>
                        </a:cubicBezTo>
                        <a:cubicBezTo>
                          <a:pt x="352699" y="1813642"/>
                          <a:pt x="173909" y="1737302"/>
                          <a:pt x="47265" y="1533527"/>
                        </a:cubicBezTo>
                        <a:lnTo>
                          <a:pt x="192" y="1434367"/>
                        </a:lnTo>
                        <a:lnTo>
                          <a:pt x="192" y="1438981"/>
                        </a:lnTo>
                        <a:lnTo>
                          <a:pt x="0" y="1439386"/>
                        </a:lnTo>
                        <a:lnTo>
                          <a:pt x="0" y="4764"/>
                        </a:lnTo>
                        <a:lnTo>
                          <a:pt x="191" y="4616"/>
                        </a:lnTo>
                        <a:lnTo>
                          <a:pt x="191" y="0"/>
                        </a:lnTo>
                        <a:close/>
                      </a:path>
                    </a:pathLst>
                  </a:custGeom>
                  <a:gradFill flip="none" rotWithShape="1">
                    <a:gsLst>
                      <a:gs pos="0">
                        <a:srgbClr val="FFFFFF">
                          <a:alpha val="80000"/>
                        </a:srgbClr>
                      </a:gs>
                      <a:gs pos="100000">
                        <a:srgbClr val="FFFFFF">
                          <a:alpha val="10000"/>
                        </a:srgbClr>
                      </a:gs>
                    </a:gsLst>
                    <a:lin ang="2700000" scaled="0"/>
                    <a:tileRect/>
                  </a:gra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>
                      <a:solidFill>
                        <a:schemeClr val="tx1"/>
                      </a:solidFill>
                    </a:endParaRPr>
                  </a:p>
                </p:txBody>
              </p:sp>
            </p:grpSp>
          </p:grpSp>
          <p:grpSp>
            <p:nvGrpSpPr>
              <p:cNvPr id="13" name="Group 12">
                <a:extLst>
                  <a:ext uri="{FF2B5EF4-FFF2-40B4-BE49-F238E27FC236}">
                    <a16:creationId xmlns:a16="http://schemas.microsoft.com/office/drawing/2014/main" id="{5F5ACA0E-A5DF-4015-8FD4-FA7A53E9D1A3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GrpSpPr>
                <a:grpSpLocks noChangeAspect="1"/>
              </p:cNvGrp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GrpSpPr>
            <p:grpSpPr>
              <a:xfrm rot="5400000">
                <a:off x="10400268" y="1917602"/>
                <a:ext cx="633413" cy="1862138"/>
                <a:chOff x="5959192" y="333389"/>
                <a:chExt cx="633413" cy="1862138"/>
              </a:xfrm>
            </p:grpSpPr>
            <p:grpSp>
              <p:nvGrpSpPr>
                <p:cNvPr id="14" name="Group 13">
                  <a:extLst>
                    <a:ext uri="{FF2B5EF4-FFF2-40B4-BE49-F238E27FC236}">
                      <a16:creationId xmlns:a16="http://schemas.microsoft.com/office/drawing/2014/main" id="{5A4DCFFD-FD3C-42EA-862E-5B792D9020AF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GrpSpPr>
                  <a:grpSpLocks noChangeAspect="1"/>
                </p:cNvGrp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GrpSpPr>
              <p:grpSpPr>
                <a:xfrm>
                  <a:off x="5959192" y="333389"/>
                  <a:ext cx="633413" cy="1419225"/>
                  <a:chOff x="5959192" y="333389"/>
                  <a:chExt cx="633413" cy="1419225"/>
                </a:xfrm>
              </p:grpSpPr>
              <p:sp>
                <p:nvSpPr>
                  <p:cNvPr id="16" name="Freeform 68">
                    <a:extLst>
                      <a:ext uri="{FF2B5EF4-FFF2-40B4-BE49-F238E27FC236}">
                        <a16:creationId xmlns:a16="http://schemas.microsoft.com/office/drawing/2014/main" id="{0089A8F3-7530-4C17-848C-580015C3EDCE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 noChangeAspect="1"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 bwMode="auto">
                  <a:xfrm>
                    <a:off x="5959192" y="333389"/>
                    <a:ext cx="319088" cy="1419225"/>
                  </a:xfrm>
                  <a:custGeom>
                    <a:avLst/>
                    <a:gdLst>
                      <a:gd name="T0" fmla="*/ 0 w 67"/>
                      <a:gd name="T1" fmla="*/ 149 h 298"/>
                      <a:gd name="T2" fmla="*/ 67 w 67"/>
                      <a:gd name="T3" fmla="*/ 298 h 298"/>
                      <a:gd name="T4" fmla="*/ 67 w 67"/>
                      <a:gd name="T5" fmla="*/ 0 h 298"/>
                      <a:gd name="T6" fmla="*/ 0 w 67"/>
                      <a:gd name="T7" fmla="*/ 149 h 29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0" t="0" r="r" b="b"/>
                    <a:pathLst>
                      <a:path w="67" h="298">
                        <a:moveTo>
                          <a:pt x="0" y="149"/>
                        </a:moveTo>
                        <a:cubicBezTo>
                          <a:pt x="0" y="208"/>
                          <a:pt x="26" y="261"/>
                          <a:pt x="67" y="298"/>
                        </a:cubicBezTo>
                        <a:cubicBezTo>
                          <a:pt x="67" y="0"/>
                          <a:pt x="67" y="0"/>
                          <a:pt x="67" y="0"/>
                        </a:cubicBezTo>
                        <a:cubicBezTo>
                          <a:pt x="26" y="36"/>
                          <a:pt x="0" y="89"/>
                          <a:pt x="0" y="149"/>
                        </a:cubicBezTo>
                        <a:close/>
                      </a:path>
                    </a:pathLst>
                  </a:custGeom>
                  <a:gradFill flip="none" rotWithShape="1">
                    <a:gsLst>
                      <a:gs pos="0">
                        <a:srgbClr val="FFFFFF">
                          <a:alpha val="80000"/>
                        </a:srgbClr>
                      </a:gs>
                      <a:gs pos="100000">
                        <a:srgbClr val="FFFFFF">
                          <a:alpha val="20000"/>
                        </a:srgbClr>
                      </a:gs>
                    </a:gsLst>
                    <a:lin ang="18900000" scaled="0"/>
                    <a:tileRect/>
                  </a:gra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/>
                  </a:p>
                </p:txBody>
              </p:sp>
              <p:sp>
                <p:nvSpPr>
                  <p:cNvPr id="17" name="Freeform 69">
                    <a:extLst>
                      <a:ext uri="{FF2B5EF4-FFF2-40B4-BE49-F238E27FC236}">
                        <a16:creationId xmlns:a16="http://schemas.microsoft.com/office/drawing/2014/main" id="{61D8EA0C-1521-4C6D-8C09-DD6D8F1F2219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 noChangeAspect="1"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 bwMode="auto">
                  <a:xfrm>
                    <a:off x="6278280" y="333389"/>
                    <a:ext cx="314325" cy="1419225"/>
                  </a:xfrm>
                  <a:custGeom>
                    <a:avLst/>
                    <a:gdLst>
                      <a:gd name="T0" fmla="*/ 0 w 66"/>
                      <a:gd name="T1" fmla="*/ 0 h 298"/>
                      <a:gd name="T2" fmla="*/ 0 w 66"/>
                      <a:gd name="T3" fmla="*/ 298 h 298"/>
                      <a:gd name="T4" fmla="*/ 66 w 66"/>
                      <a:gd name="T5" fmla="*/ 149 h 298"/>
                      <a:gd name="T6" fmla="*/ 0 w 66"/>
                      <a:gd name="T7" fmla="*/ 0 h 29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0" t="0" r="r" b="b"/>
                    <a:pathLst>
                      <a:path w="66" h="298">
                        <a:moveTo>
                          <a:pt x="0" y="0"/>
                        </a:moveTo>
                        <a:cubicBezTo>
                          <a:pt x="0" y="298"/>
                          <a:pt x="0" y="298"/>
                          <a:pt x="0" y="298"/>
                        </a:cubicBezTo>
                        <a:cubicBezTo>
                          <a:pt x="41" y="261"/>
                          <a:pt x="66" y="208"/>
                          <a:pt x="66" y="149"/>
                        </a:cubicBezTo>
                        <a:cubicBezTo>
                          <a:pt x="66" y="89"/>
                          <a:pt x="41" y="36"/>
                          <a:pt x="0" y="0"/>
                        </a:cubicBezTo>
                        <a:close/>
                      </a:path>
                    </a:pathLst>
                  </a:custGeom>
                  <a:gradFill flip="none" rotWithShape="1">
                    <a:gsLst>
                      <a:gs pos="0">
                        <a:srgbClr val="FFFFFF">
                          <a:alpha val="80000"/>
                        </a:srgbClr>
                      </a:gs>
                      <a:gs pos="100000">
                        <a:srgbClr val="FFFFFF">
                          <a:alpha val="10000"/>
                        </a:srgbClr>
                      </a:gs>
                    </a:gsLst>
                    <a:lin ang="2700000" scaled="0"/>
                    <a:tileRect/>
                  </a:gra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/>
                  </a:p>
                </p:txBody>
              </p:sp>
            </p:grpSp>
            <p:sp>
              <p:nvSpPr>
                <p:cNvPr id="15" name="Line 70">
                  <a:extLst>
                    <a:ext uri="{FF2B5EF4-FFF2-40B4-BE49-F238E27FC236}">
                      <a16:creationId xmlns:a16="http://schemas.microsoft.com/office/drawing/2014/main" id="{517033B6-6B8A-4BD6-9A52-BF9E9EFBD486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 flipV="1">
                  <a:off x="6278281" y="333389"/>
                  <a:ext cx="0" cy="1862138"/>
                </a:xfrm>
                <a:prstGeom prst="line">
                  <a:avLst/>
                </a:prstGeom>
                <a:noFill/>
                <a:ln w="12700" cap="flat">
                  <a:solidFill>
                    <a:srgbClr val="FFFFFF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</p:grpSp>
        </p:grpSp>
      </p:grpSp>
    </p:spTree>
    <p:extLst>
      <p:ext uri="{BB962C8B-B14F-4D97-AF65-F5344CB8AC3E}">
        <p14:creationId xmlns:p14="http://schemas.microsoft.com/office/powerpoint/2010/main" val="42291223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732E59-6597-437B-B2F8-E2DD1F86A8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E3BC1D-912E-4012-84AC-A509C9EF4F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77110C-4AA3-4101-B3BD-140B90AF99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20XX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50F189-4D8E-4DE6-8295-CF92FA8BFD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5F33EC-1ACF-4D46-AEA5-A20802210B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2449438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045267-19A7-4A3D-9658-AD3F78DD35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0000" y="2305800"/>
            <a:ext cx="4636800" cy="2246400"/>
          </a:xfrm>
        </p:spPr>
        <p:txBody>
          <a:bodyPr anchor="ctr"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5F17554-5672-499F-BEB9-AB069E6D15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565250" y="2305800"/>
            <a:ext cx="4636800" cy="2246400"/>
          </a:xfrm>
        </p:spPr>
        <p:txBody>
          <a:bodyPr anchor="ctr">
            <a:normAutofit/>
          </a:bodyPr>
          <a:lstStyle>
            <a:lvl1pPr marL="0" indent="0" algn="ctr">
              <a:lnSpc>
                <a:spcPct val="125000"/>
              </a:lnSpc>
              <a:buNone/>
              <a:defRPr sz="2400" i="1">
                <a:solidFill>
                  <a:schemeClr val="tx1">
                    <a:alpha val="6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CBA3C6-C279-46AA-B4EE-5F861D83D2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20XX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4C125B-DDB9-4F4E-B9E9-A747E648FC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3D465E-E86B-42A8-B18A-9046E40D63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6681007E-0E57-40DB-9A98-D04E0A05937B}"/>
              </a:ext>
            </a:extLst>
          </p:cNvPr>
          <p:cNvSpPr/>
          <p:nvPr/>
        </p:nvSpPr>
        <p:spPr>
          <a:xfrm>
            <a:off x="1437136" y="649304"/>
            <a:ext cx="340415" cy="340415"/>
          </a:xfrm>
          <a:prstGeom prst="ellipse">
            <a:avLst/>
          </a:prstGeom>
          <a:gradFill flip="none" rotWithShape="1">
            <a:gsLst>
              <a:gs pos="0">
                <a:srgbClr val="FFFFFF">
                  <a:alpha val="80000"/>
                </a:srgbClr>
              </a:gs>
              <a:gs pos="100000">
                <a:srgbClr val="FFFFFF">
                  <a:alpha val="10000"/>
                </a:srgbClr>
              </a:gs>
            </a:gsLst>
            <a:lin ang="2700000" scaled="0"/>
            <a:tileRect/>
          </a:gra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>
              <a:solidFill>
                <a:schemeClr val="tx1"/>
              </a:solidFill>
            </a:endParaRP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4C2D7ED2-BAE3-470E-9EFF-F2A49EDD9767}"/>
              </a:ext>
            </a:extLst>
          </p:cNvPr>
          <p:cNvGrpSpPr/>
          <p:nvPr/>
        </p:nvGrpSpPr>
        <p:grpSpPr>
          <a:xfrm rot="10800000">
            <a:off x="1079500" y="952167"/>
            <a:ext cx="641184" cy="1069728"/>
            <a:chOff x="6484111" y="2967038"/>
            <a:chExt cx="641184" cy="1069728"/>
          </a:xfrm>
        </p:grpSpPr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15B14D1A-9E1B-41C3-96AA-A5C40C4F9B3A}"/>
                </a:ext>
              </a:extLst>
            </p:cNvPr>
            <p:cNvGrpSpPr/>
            <p:nvPr/>
          </p:nvGrpSpPr>
          <p:grpSpPr>
            <a:xfrm>
              <a:off x="6808136" y="2967038"/>
              <a:ext cx="317159" cy="932400"/>
              <a:chOff x="6808136" y="2967038"/>
              <a:chExt cx="317159" cy="932400"/>
            </a:xfrm>
          </p:grpSpPr>
          <p:sp>
            <p:nvSpPr>
              <p:cNvPr id="14" name="Freeform 68">
                <a:extLst>
                  <a:ext uri="{FF2B5EF4-FFF2-40B4-BE49-F238E27FC236}">
                    <a16:creationId xmlns:a16="http://schemas.microsoft.com/office/drawing/2014/main" id="{00EC83EC-04A6-4533-80A5-B1817F1FB35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808136" y="2967038"/>
                <a:ext cx="159772" cy="710627"/>
              </a:xfrm>
              <a:custGeom>
                <a:avLst/>
                <a:gdLst>
                  <a:gd name="T0" fmla="*/ 0 w 67"/>
                  <a:gd name="T1" fmla="*/ 149 h 298"/>
                  <a:gd name="T2" fmla="*/ 67 w 67"/>
                  <a:gd name="T3" fmla="*/ 298 h 298"/>
                  <a:gd name="T4" fmla="*/ 67 w 67"/>
                  <a:gd name="T5" fmla="*/ 0 h 298"/>
                  <a:gd name="T6" fmla="*/ 0 w 67"/>
                  <a:gd name="T7" fmla="*/ 149 h 2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7" h="298">
                    <a:moveTo>
                      <a:pt x="0" y="149"/>
                    </a:moveTo>
                    <a:cubicBezTo>
                      <a:pt x="0" y="208"/>
                      <a:pt x="26" y="261"/>
                      <a:pt x="67" y="298"/>
                    </a:cubicBezTo>
                    <a:cubicBezTo>
                      <a:pt x="67" y="0"/>
                      <a:pt x="67" y="0"/>
                      <a:pt x="67" y="0"/>
                    </a:cubicBezTo>
                    <a:cubicBezTo>
                      <a:pt x="26" y="36"/>
                      <a:pt x="0" y="89"/>
                      <a:pt x="0" y="149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20000"/>
                    </a:srgbClr>
                  </a:gs>
                </a:gsLst>
                <a:lin ang="189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" name="Freeform 69">
                <a:extLst>
                  <a:ext uri="{FF2B5EF4-FFF2-40B4-BE49-F238E27FC236}">
                    <a16:creationId xmlns:a16="http://schemas.microsoft.com/office/drawing/2014/main" id="{BF61FF24-9074-4265-ACF4-1AEC3621B76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967908" y="2967038"/>
                <a:ext cx="157387" cy="710627"/>
              </a:xfrm>
              <a:custGeom>
                <a:avLst/>
                <a:gdLst>
                  <a:gd name="T0" fmla="*/ 0 w 66"/>
                  <a:gd name="T1" fmla="*/ 0 h 298"/>
                  <a:gd name="T2" fmla="*/ 0 w 66"/>
                  <a:gd name="T3" fmla="*/ 298 h 298"/>
                  <a:gd name="T4" fmla="*/ 66 w 66"/>
                  <a:gd name="T5" fmla="*/ 149 h 298"/>
                  <a:gd name="T6" fmla="*/ 0 w 66"/>
                  <a:gd name="T7" fmla="*/ 0 h 2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6" h="298">
                    <a:moveTo>
                      <a:pt x="0" y="0"/>
                    </a:moveTo>
                    <a:cubicBezTo>
                      <a:pt x="0" y="298"/>
                      <a:pt x="0" y="298"/>
                      <a:pt x="0" y="298"/>
                    </a:cubicBezTo>
                    <a:cubicBezTo>
                      <a:pt x="41" y="261"/>
                      <a:pt x="66" y="208"/>
                      <a:pt x="66" y="149"/>
                    </a:cubicBezTo>
                    <a:cubicBezTo>
                      <a:pt x="66" y="89"/>
                      <a:pt x="41" y="36"/>
                      <a:pt x="0" y="0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10000"/>
                    </a:srgbClr>
                  </a:gs>
                </a:gsLst>
                <a:lin ang="27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6" name="Line 70">
                <a:extLst>
                  <a:ext uri="{FF2B5EF4-FFF2-40B4-BE49-F238E27FC236}">
                    <a16:creationId xmlns:a16="http://schemas.microsoft.com/office/drawing/2014/main" id="{8D31D9FF-672B-4C5E-B4B2-DD86A124413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6967908" y="2967038"/>
                <a:ext cx="0" cy="932400"/>
              </a:xfrm>
              <a:prstGeom prst="line">
                <a:avLst/>
              </a:prstGeom>
              <a:noFill/>
              <a:ln w="12700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8991EBFD-EBD5-48CE-9178-AF5B6F50D416}"/>
                </a:ext>
              </a:extLst>
            </p:cNvPr>
            <p:cNvGrpSpPr/>
            <p:nvPr/>
          </p:nvGrpSpPr>
          <p:grpSpPr>
            <a:xfrm rot="18900000" flipH="1">
              <a:off x="6484111" y="3104366"/>
              <a:ext cx="317159" cy="932400"/>
              <a:chOff x="6808136" y="2967038"/>
              <a:chExt cx="317159" cy="932400"/>
            </a:xfrm>
          </p:grpSpPr>
          <p:sp>
            <p:nvSpPr>
              <p:cNvPr id="11" name="Freeform 68">
                <a:extLst>
                  <a:ext uri="{FF2B5EF4-FFF2-40B4-BE49-F238E27FC236}">
                    <a16:creationId xmlns:a16="http://schemas.microsoft.com/office/drawing/2014/main" id="{1B45F046-3129-4A30-9402-44BA590CD1B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808136" y="2967038"/>
                <a:ext cx="159772" cy="710627"/>
              </a:xfrm>
              <a:custGeom>
                <a:avLst/>
                <a:gdLst>
                  <a:gd name="T0" fmla="*/ 0 w 67"/>
                  <a:gd name="T1" fmla="*/ 149 h 298"/>
                  <a:gd name="T2" fmla="*/ 67 w 67"/>
                  <a:gd name="T3" fmla="*/ 298 h 298"/>
                  <a:gd name="T4" fmla="*/ 67 w 67"/>
                  <a:gd name="T5" fmla="*/ 0 h 298"/>
                  <a:gd name="T6" fmla="*/ 0 w 67"/>
                  <a:gd name="T7" fmla="*/ 149 h 2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7" h="298">
                    <a:moveTo>
                      <a:pt x="0" y="149"/>
                    </a:moveTo>
                    <a:cubicBezTo>
                      <a:pt x="0" y="208"/>
                      <a:pt x="26" y="261"/>
                      <a:pt x="67" y="298"/>
                    </a:cubicBezTo>
                    <a:cubicBezTo>
                      <a:pt x="67" y="0"/>
                      <a:pt x="67" y="0"/>
                      <a:pt x="67" y="0"/>
                    </a:cubicBezTo>
                    <a:cubicBezTo>
                      <a:pt x="26" y="36"/>
                      <a:pt x="0" y="89"/>
                      <a:pt x="0" y="149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20000"/>
                    </a:srgbClr>
                  </a:gs>
                </a:gsLst>
                <a:lin ang="189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" name="Freeform 69">
                <a:extLst>
                  <a:ext uri="{FF2B5EF4-FFF2-40B4-BE49-F238E27FC236}">
                    <a16:creationId xmlns:a16="http://schemas.microsoft.com/office/drawing/2014/main" id="{24589F32-BB2E-46B1-BAB5-75EA779C7A2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967908" y="2967038"/>
                <a:ext cx="157387" cy="710627"/>
              </a:xfrm>
              <a:custGeom>
                <a:avLst/>
                <a:gdLst>
                  <a:gd name="T0" fmla="*/ 0 w 66"/>
                  <a:gd name="T1" fmla="*/ 0 h 298"/>
                  <a:gd name="T2" fmla="*/ 0 w 66"/>
                  <a:gd name="T3" fmla="*/ 298 h 298"/>
                  <a:gd name="T4" fmla="*/ 66 w 66"/>
                  <a:gd name="T5" fmla="*/ 149 h 298"/>
                  <a:gd name="T6" fmla="*/ 0 w 66"/>
                  <a:gd name="T7" fmla="*/ 0 h 2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6" h="298">
                    <a:moveTo>
                      <a:pt x="0" y="0"/>
                    </a:moveTo>
                    <a:cubicBezTo>
                      <a:pt x="0" y="298"/>
                      <a:pt x="0" y="298"/>
                      <a:pt x="0" y="298"/>
                    </a:cubicBezTo>
                    <a:cubicBezTo>
                      <a:pt x="41" y="261"/>
                      <a:pt x="66" y="208"/>
                      <a:pt x="66" y="149"/>
                    </a:cubicBezTo>
                    <a:cubicBezTo>
                      <a:pt x="66" y="89"/>
                      <a:pt x="41" y="36"/>
                      <a:pt x="0" y="0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10000"/>
                    </a:srgbClr>
                  </a:gs>
                </a:gsLst>
                <a:lin ang="27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" name="Line 70">
                <a:extLst>
                  <a:ext uri="{FF2B5EF4-FFF2-40B4-BE49-F238E27FC236}">
                    <a16:creationId xmlns:a16="http://schemas.microsoft.com/office/drawing/2014/main" id="{0BD46CA5-AE89-4413-AB8D-347179D8813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6967908" y="2967038"/>
                <a:ext cx="0" cy="932400"/>
              </a:xfrm>
              <a:prstGeom prst="line">
                <a:avLst/>
              </a:prstGeom>
              <a:noFill/>
              <a:ln w="12700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4043A360-3214-4DB8-BD85-C6AE48D02D3A}"/>
              </a:ext>
            </a:extLst>
          </p:cNvPr>
          <p:cNvCxnSpPr>
            <a:cxnSpLocks/>
          </p:cNvCxnSpPr>
          <p:nvPr/>
        </p:nvCxnSpPr>
        <p:spPr>
          <a:xfrm rot="16200000" flipH="1">
            <a:off x="5826000" y="3429001"/>
            <a:ext cx="540000" cy="0"/>
          </a:xfrm>
          <a:prstGeom prst="line">
            <a:avLst/>
          </a:prstGeom>
          <a:ln w="127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60450406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84AEE3-6C7B-402E-B26D-1D079D78D3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101641-6BDA-433D-9393-1DDACE06701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89400" y="1685925"/>
            <a:ext cx="4928400" cy="4092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B8F8D2A-A489-488D-B1E1-23F36D3E95C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74202" y="1685925"/>
            <a:ext cx="4928400" cy="4092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CA242E8-AEEF-4BBD-94E9-86F89D6952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20XX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D58D2CA-06C9-412D-A5D6-F97DDBBB03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21A80D9-E04B-47BF-80DA-01E68346A5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2527124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A42251-8A4B-463E-982B-C657C3810F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9400" y="395289"/>
            <a:ext cx="10213200" cy="111283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1C74D5E-AC0B-46BF-8840-61CC89C3B6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89399" y="1736732"/>
            <a:ext cx="4928400" cy="661912"/>
          </a:xfrm>
        </p:spPr>
        <p:txBody>
          <a:bodyPr anchor="b">
            <a:normAutofit/>
          </a:bodyPr>
          <a:lstStyle>
            <a:lvl1pPr marL="0" indent="0">
              <a:buNone/>
              <a:defRPr sz="1600" b="0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01A0738-7A90-4A35-AB98-9656D618728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989400" y="2431256"/>
            <a:ext cx="4928400" cy="334724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DADFE01-1BA7-4288-9355-8B2B508BE58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274200" y="1736732"/>
            <a:ext cx="4928400" cy="662400"/>
          </a:xfrm>
        </p:spPr>
        <p:txBody>
          <a:bodyPr anchor="b">
            <a:normAutofit/>
          </a:bodyPr>
          <a:lstStyle>
            <a:lvl1pPr marL="0" indent="0">
              <a:buNone/>
              <a:defRPr sz="1600" b="0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7D49F77-6C55-47AC-B1AE-5D9906DBD7F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274200" y="2431257"/>
            <a:ext cx="4928400" cy="334724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1D8EF53-AF86-47E8-83DC-8C419847A6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20XX</a:t>
            </a:r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C01D653-ED9A-46D3-A97F-B5FA1DAE6C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C5B9B66-64EA-4022-BD96-ECF2A80CE2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5230273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33B6B0-54DE-4F2D-84DD-D06CD3B117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EFFE053-BB16-4940-B248-2D496BB299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743F4-8769-40B4-85DF-6CB8DE9F66AA}" type="datetimeFigureOut">
              <a:rPr lang="en-US" smtClean="0"/>
              <a:t>9/30/2024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1FBD80C-6CA1-42DB-B732-4807A27DA8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7A9DA86-C177-42C6-90F8-37C6844A2A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BD96E-3838-45D2-9031-D3AF67C920A5}" type="slidenum">
              <a:rPr lang="en-US" smtClean="0"/>
              <a:t>‹#›</a:t>
            </a:fld>
            <a:endParaRPr lang="en-US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17004688-7200-27A0-AED2-FDEA0C50E2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ChangeAspect="1"/>
          </p:cNvGrpSpPr>
          <p:nvPr userDrawn="1"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6153976" y="457964"/>
            <a:ext cx="6009066" cy="5914582"/>
            <a:chOff x="6153976" y="457964"/>
            <a:chExt cx="6009066" cy="5914582"/>
          </a:xfrm>
        </p:grpSpPr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0962AE0E-CD08-E4A3-B4FB-58E3FB6095C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>
              <a:grpSpLocks noChangeAspect="1"/>
            </p:cNvGrp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 rot="2700000">
              <a:off x="9012621" y="2980002"/>
              <a:ext cx="317159" cy="932400"/>
              <a:chOff x="6376988" y="280988"/>
              <a:chExt cx="633413" cy="1862138"/>
            </a:xfrm>
          </p:grpSpPr>
          <p:sp>
            <p:nvSpPr>
              <p:cNvPr id="86" name="Freeform 68">
                <a:extLst>
                  <a:ext uri="{FF2B5EF4-FFF2-40B4-BE49-F238E27FC236}">
                    <a16:creationId xmlns:a16="http://schemas.microsoft.com/office/drawing/2014/main" id="{942343E8-72A7-5457-2C99-D033A36FF012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ChangeAspect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6376988" y="280988"/>
                <a:ext cx="319088" cy="1419225"/>
              </a:xfrm>
              <a:custGeom>
                <a:avLst/>
                <a:gdLst>
                  <a:gd name="T0" fmla="*/ 0 w 67"/>
                  <a:gd name="T1" fmla="*/ 149 h 298"/>
                  <a:gd name="T2" fmla="*/ 67 w 67"/>
                  <a:gd name="T3" fmla="*/ 298 h 298"/>
                  <a:gd name="T4" fmla="*/ 67 w 67"/>
                  <a:gd name="T5" fmla="*/ 0 h 298"/>
                  <a:gd name="T6" fmla="*/ 0 w 67"/>
                  <a:gd name="T7" fmla="*/ 149 h 2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7" h="298">
                    <a:moveTo>
                      <a:pt x="0" y="149"/>
                    </a:moveTo>
                    <a:cubicBezTo>
                      <a:pt x="0" y="208"/>
                      <a:pt x="26" y="261"/>
                      <a:pt x="67" y="298"/>
                    </a:cubicBezTo>
                    <a:cubicBezTo>
                      <a:pt x="67" y="0"/>
                      <a:pt x="67" y="0"/>
                      <a:pt x="67" y="0"/>
                    </a:cubicBezTo>
                    <a:cubicBezTo>
                      <a:pt x="26" y="36"/>
                      <a:pt x="0" y="89"/>
                      <a:pt x="0" y="149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20000"/>
                    </a:srgbClr>
                  </a:gs>
                </a:gsLst>
                <a:lin ang="189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87" name="Freeform 69">
                <a:extLst>
                  <a:ext uri="{FF2B5EF4-FFF2-40B4-BE49-F238E27FC236}">
                    <a16:creationId xmlns:a16="http://schemas.microsoft.com/office/drawing/2014/main" id="{1C19E638-91EB-75DC-9458-EA0229C044ED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ChangeAspect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6696076" y="280988"/>
                <a:ext cx="314325" cy="1419225"/>
              </a:xfrm>
              <a:custGeom>
                <a:avLst/>
                <a:gdLst>
                  <a:gd name="T0" fmla="*/ 0 w 66"/>
                  <a:gd name="T1" fmla="*/ 0 h 298"/>
                  <a:gd name="T2" fmla="*/ 0 w 66"/>
                  <a:gd name="T3" fmla="*/ 298 h 298"/>
                  <a:gd name="T4" fmla="*/ 66 w 66"/>
                  <a:gd name="T5" fmla="*/ 149 h 298"/>
                  <a:gd name="T6" fmla="*/ 0 w 66"/>
                  <a:gd name="T7" fmla="*/ 0 h 2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6" h="298">
                    <a:moveTo>
                      <a:pt x="0" y="0"/>
                    </a:moveTo>
                    <a:cubicBezTo>
                      <a:pt x="0" y="298"/>
                      <a:pt x="0" y="298"/>
                      <a:pt x="0" y="298"/>
                    </a:cubicBezTo>
                    <a:cubicBezTo>
                      <a:pt x="41" y="261"/>
                      <a:pt x="66" y="208"/>
                      <a:pt x="66" y="149"/>
                    </a:cubicBezTo>
                    <a:cubicBezTo>
                      <a:pt x="66" y="89"/>
                      <a:pt x="41" y="36"/>
                      <a:pt x="0" y="0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10000"/>
                    </a:srgbClr>
                  </a:gs>
                </a:gsLst>
                <a:lin ang="27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88" name="Line 70">
                <a:extLst>
                  <a:ext uri="{FF2B5EF4-FFF2-40B4-BE49-F238E27FC236}">
                    <a16:creationId xmlns:a16="http://schemas.microsoft.com/office/drawing/2014/main" id="{6E02EB3D-A45E-B4B7-9E49-65E6921C6DE2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ChangeAspect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flipV="1">
                <a:off x="6696076" y="280988"/>
                <a:ext cx="0" cy="1862138"/>
              </a:xfrm>
              <a:prstGeom prst="line">
                <a:avLst/>
              </a:prstGeom>
              <a:noFill/>
              <a:ln w="12700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</p:grpSp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46ED0F2C-33C6-33F8-D25A-653073FA8FE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>
              <a:grpSpLocks noChangeAspect="1"/>
            </p:cNvGrp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8324466" y="457964"/>
              <a:ext cx="3838576" cy="5838297"/>
              <a:chOff x="8324466" y="457964"/>
              <a:chExt cx="3838576" cy="5838297"/>
            </a:xfrm>
          </p:grpSpPr>
          <p:sp>
            <p:nvSpPr>
              <p:cNvPr id="48" name="Oval 47">
                <a:extLst>
                  <a:ext uri="{FF2B5EF4-FFF2-40B4-BE49-F238E27FC236}">
                    <a16:creationId xmlns:a16="http://schemas.microsoft.com/office/drawing/2014/main" id="{76C992DF-7C76-80E6-220E-5545B437E80D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ChangeAspect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 rot="10800000">
                <a:off x="11319026" y="5955846"/>
                <a:ext cx="340415" cy="340415"/>
              </a:xfrm>
              <a:prstGeom prst="ellipse">
                <a:avLst/>
              </a:pr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20000"/>
                    </a:srgbClr>
                  </a:gs>
                </a:gsLst>
                <a:lin ang="189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>
                  <a:solidFill>
                    <a:schemeClr val="tx1"/>
                  </a:solidFill>
                </a:endParaRPr>
              </a:p>
            </p:txBody>
          </p:sp>
          <p:grpSp>
            <p:nvGrpSpPr>
              <p:cNvPr id="49" name="Group 48">
                <a:extLst>
                  <a:ext uri="{FF2B5EF4-FFF2-40B4-BE49-F238E27FC236}">
                    <a16:creationId xmlns:a16="http://schemas.microsoft.com/office/drawing/2014/main" id="{1532E4B2-6FAE-2363-8842-E08A265B0FBE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GrpSpPr>
                <a:grpSpLocks noChangeAspect="1"/>
              </p:cNvGrp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GrpSpPr>
            <p:grpSpPr>
              <a:xfrm rot="2700000">
                <a:off x="9015028" y="2840007"/>
                <a:ext cx="2457452" cy="3838576"/>
                <a:chOff x="587375" y="280987"/>
                <a:chExt cx="2457452" cy="3838576"/>
              </a:xfrm>
            </p:grpSpPr>
            <p:sp>
              <p:nvSpPr>
                <p:cNvPr id="64" name="Freeform 64">
                  <a:extLst>
                    <a:ext uri="{FF2B5EF4-FFF2-40B4-BE49-F238E27FC236}">
                      <a16:creationId xmlns:a16="http://schemas.microsoft.com/office/drawing/2014/main" id="{D7AE19E9-E19F-29AF-639C-44EB5FB5E3EB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1816102" y="1443038"/>
                  <a:ext cx="1228725" cy="790575"/>
                </a:xfrm>
                <a:custGeom>
                  <a:avLst/>
                  <a:gdLst>
                    <a:gd name="T0" fmla="*/ 162 w 258"/>
                    <a:gd name="T1" fmla="*/ 132 h 166"/>
                    <a:gd name="T2" fmla="*/ 258 w 258"/>
                    <a:gd name="T3" fmla="*/ 0 h 166"/>
                    <a:gd name="T4" fmla="*/ 0 w 258"/>
                    <a:gd name="T5" fmla="*/ 149 h 166"/>
                    <a:gd name="T6" fmla="*/ 162 w 258"/>
                    <a:gd name="T7" fmla="*/ 132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162" y="132"/>
                      </a:moveTo>
                      <a:cubicBezTo>
                        <a:pt x="214" y="102"/>
                        <a:pt x="247" y="54"/>
                        <a:pt x="258" y="0"/>
                      </a:cubicBezTo>
                      <a:cubicBezTo>
                        <a:pt x="0" y="149"/>
                        <a:pt x="0" y="149"/>
                        <a:pt x="0" y="149"/>
                      </a:cubicBezTo>
                      <a:cubicBezTo>
                        <a:pt x="52" y="166"/>
                        <a:pt x="111" y="162"/>
                        <a:pt x="162" y="132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65" name="Freeform 81">
                  <a:extLst>
                    <a:ext uri="{FF2B5EF4-FFF2-40B4-BE49-F238E27FC236}">
                      <a16:creationId xmlns:a16="http://schemas.microsoft.com/office/drawing/2014/main" id="{FC6B75DA-401A-8C4D-421A-4A0230030C8F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1816101" y="2205038"/>
                  <a:ext cx="1228725" cy="790575"/>
                </a:xfrm>
                <a:custGeom>
                  <a:avLst/>
                  <a:gdLst>
                    <a:gd name="T0" fmla="*/ 162 w 258"/>
                    <a:gd name="T1" fmla="*/ 132 h 166"/>
                    <a:gd name="T2" fmla="*/ 258 w 258"/>
                    <a:gd name="T3" fmla="*/ 0 h 166"/>
                    <a:gd name="T4" fmla="*/ 0 w 258"/>
                    <a:gd name="T5" fmla="*/ 149 h 166"/>
                    <a:gd name="T6" fmla="*/ 162 w 258"/>
                    <a:gd name="T7" fmla="*/ 132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162" y="132"/>
                      </a:moveTo>
                      <a:cubicBezTo>
                        <a:pt x="214" y="102"/>
                        <a:pt x="247" y="54"/>
                        <a:pt x="258" y="0"/>
                      </a:cubicBezTo>
                      <a:cubicBezTo>
                        <a:pt x="0" y="149"/>
                        <a:pt x="0" y="149"/>
                        <a:pt x="0" y="149"/>
                      </a:cubicBezTo>
                      <a:cubicBezTo>
                        <a:pt x="52" y="166"/>
                        <a:pt x="111" y="162"/>
                        <a:pt x="162" y="132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66" name="Freeform 61">
                  <a:extLst>
                    <a:ext uri="{FF2B5EF4-FFF2-40B4-BE49-F238E27FC236}">
                      <a16:creationId xmlns:a16="http://schemas.microsoft.com/office/drawing/2014/main" id="{83B7B7D8-FAE1-EF25-3177-C597CA28552F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587376" y="1443038"/>
                  <a:ext cx="1228725" cy="790575"/>
                </a:xfrm>
                <a:custGeom>
                  <a:avLst/>
                  <a:gdLst>
                    <a:gd name="T0" fmla="*/ 95 w 258"/>
                    <a:gd name="T1" fmla="*/ 132 h 166"/>
                    <a:gd name="T2" fmla="*/ 258 w 258"/>
                    <a:gd name="T3" fmla="*/ 149 h 166"/>
                    <a:gd name="T4" fmla="*/ 0 w 258"/>
                    <a:gd name="T5" fmla="*/ 0 h 166"/>
                    <a:gd name="T6" fmla="*/ 95 w 258"/>
                    <a:gd name="T7" fmla="*/ 132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95" y="132"/>
                      </a:moveTo>
                      <a:cubicBezTo>
                        <a:pt x="147" y="162"/>
                        <a:pt x="206" y="166"/>
                        <a:pt x="258" y="149"/>
                      </a:cubicBez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11" y="54"/>
                        <a:pt x="44" y="102"/>
                        <a:pt x="95" y="132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67" name="Freeform 78">
                  <a:extLst>
                    <a:ext uri="{FF2B5EF4-FFF2-40B4-BE49-F238E27FC236}">
                      <a16:creationId xmlns:a16="http://schemas.microsoft.com/office/drawing/2014/main" id="{D8189C2B-39BF-F3AD-761F-3EC5A413936E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587376" y="2205037"/>
                  <a:ext cx="1228725" cy="790575"/>
                </a:xfrm>
                <a:custGeom>
                  <a:avLst/>
                  <a:gdLst>
                    <a:gd name="T0" fmla="*/ 95 w 258"/>
                    <a:gd name="T1" fmla="*/ 132 h 166"/>
                    <a:gd name="T2" fmla="*/ 258 w 258"/>
                    <a:gd name="T3" fmla="*/ 149 h 166"/>
                    <a:gd name="T4" fmla="*/ 0 w 258"/>
                    <a:gd name="T5" fmla="*/ 0 h 166"/>
                    <a:gd name="T6" fmla="*/ 95 w 258"/>
                    <a:gd name="T7" fmla="*/ 132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95" y="132"/>
                      </a:moveTo>
                      <a:cubicBezTo>
                        <a:pt x="147" y="162"/>
                        <a:pt x="206" y="166"/>
                        <a:pt x="258" y="149"/>
                      </a:cubicBez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11" y="54"/>
                        <a:pt x="44" y="102"/>
                        <a:pt x="95" y="132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68" name="Freeform 84">
                  <a:extLst>
                    <a:ext uri="{FF2B5EF4-FFF2-40B4-BE49-F238E27FC236}">
                      <a16:creationId xmlns:a16="http://schemas.microsoft.com/office/drawing/2014/main" id="{9B3C11E0-E220-6347-106F-7361EEF4B715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587376" y="2967038"/>
                  <a:ext cx="1228725" cy="790575"/>
                </a:xfrm>
                <a:custGeom>
                  <a:avLst/>
                  <a:gdLst>
                    <a:gd name="T0" fmla="*/ 95 w 258"/>
                    <a:gd name="T1" fmla="*/ 132 h 166"/>
                    <a:gd name="T2" fmla="*/ 258 w 258"/>
                    <a:gd name="T3" fmla="*/ 149 h 166"/>
                    <a:gd name="T4" fmla="*/ 0 w 258"/>
                    <a:gd name="T5" fmla="*/ 0 h 166"/>
                    <a:gd name="T6" fmla="*/ 95 w 258"/>
                    <a:gd name="T7" fmla="*/ 132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95" y="132"/>
                      </a:moveTo>
                      <a:cubicBezTo>
                        <a:pt x="147" y="162"/>
                        <a:pt x="206" y="166"/>
                        <a:pt x="258" y="149"/>
                      </a:cubicBez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11" y="54"/>
                        <a:pt x="44" y="102"/>
                        <a:pt x="95" y="132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69" name="Freeform 87">
                  <a:extLst>
                    <a:ext uri="{FF2B5EF4-FFF2-40B4-BE49-F238E27FC236}">
                      <a16:creationId xmlns:a16="http://schemas.microsoft.com/office/drawing/2014/main" id="{79AAD932-DEE5-826A-1B8E-BF1B2B2BB3DC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1816101" y="2967037"/>
                  <a:ext cx="1228725" cy="790575"/>
                </a:xfrm>
                <a:custGeom>
                  <a:avLst/>
                  <a:gdLst>
                    <a:gd name="T0" fmla="*/ 162 w 258"/>
                    <a:gd name="T1" fmla="*/ 132 h 166"/>
                    <a:gd name="T2" fmla="*/ 258 w 258"/>
                    <a:gd name="T3" fmla="*/ 0 h 166"/>
                    <a:gd name="T4" fmla="*/ 0 w 258"/>
                    <a:gd name="T5" fmla="*/ 149 h 166"/>
                    <a:gd name="T6" fmla="*/ 162 w 258"/>
                    <a:gd name="T7" fmla="*/ 132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162" y="132"/>
                      </a:moveTo>
                      <a:cubicBezTo>
                        <a:pt x="214" y="102"/>
                        <a:pt x="247" y="54"/>
                        <a:pt x="258" y="0"/>
                      </a:cubicBezTo>
                      <a:cubicBezTo>
                        <a:pt x="0" y="149"/>
                        <a:pt x="0" y="149"/>
                        <a:pt x="0" y="149"/>
                      </a:cubicBezTo>
                      <a:cubicBezTo>
                        <a:pt x="52" y="166"/>
                        <a:pt x="111" y="162"/>
                        <a:pt x="162" y="132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70" name="Freeform 60">
                  <a:extLst>
                    <a:ext uri="{FF2B5EF4-FFF2-40B4-BE49-F238E27FC236}">
                      <a16:creationId xmlns:a16="http://schemas.microsoft.com/office/drawing/2014/main" id="{A9BA9C23-F16A-423E-DB70-2BBBE58B0C85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1816101" y="280987"/>
                  <a:ext cx="319088" cy="1419225"/>
                </a:xfrm>
                <a:custGeom>
                  <a:avLst/>
                  <a:gdLst>
                    <a:gd name="T0" fmla="*/ 0 w 67"/>
                    <a:gd name="T1" fmla="*/ 0 h 298"/>
                    <a:gd name="T2" fmla="*/ 0 w 67"/>
                    <a:gd name="T3" fmla="*/ 298 h 298"/>
                    <a:gd name="T4" fmla="*/ 67 w 67"/>
                    <a:gd name="T5" fmla="*/ 149 h 298"/>
                    <a:gd name="T6" fmla="*/ 0 w 67"/>
                    <a:gd name="T7" fmla="*/ 0 h 2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7" h="298">
                      <a:moveTo>
                        <a:pt x="0" y="0"/>
                      </a:moveTo>
                      <a:cubicBezTo>
                        <a:pt x="0" y="298"/>
                        <a:pt x="0" y="298"/>
                        <a:pt x="0" y="298"/>
                      </a:cubicBezTo>
                      <a:cubicBezTo>
                        <a:pt x="41" y="261"/>
                        <a:pt x="67" y="208"/>
                        <a:pt x="67" y="149"/>
                      </a:cubicBezTo>
                      <a:cubicBezTo>
                        <a:pt x="67" y="89"/>
                        <a:pt x="41" y="36"/>
                        <a:pt x="0" y="0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27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71" name="Freeform 59">
                  <a:extLst>
                    <a:ext uri="{FF2B5EF4-FFF2-40B4-BE49-F238E27FC236}">
                      <a16:creationId xmlns:a16="http://schemas.microsoft.com/office/drawing/2014/main" id="{237FA726-DD02-A25D-C698-4FB16B377C46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1497013" y="280987"/>
                  <a:ext cx="319088" cy="1419225"/>
                </a:xfrm>
                <a:custGeom>
                  <a:avLst/>
                  <a:gdLst>
                    <a:gd name="T0" fmla="*/ 0 w 67"/>
                    <a:gd name="T1" fmla="*/ 149 h 298"/>
                    <a:gd name="T2" fmla="*/ 67 w 67"/>
                    <a:gd name="T3" fmla="*/ 298 h 298"/>
                    <a:gd name="T4" fmla="*/ 67 w 67"/>
                    <a:gd name="T5" fmla="*/ 0 h 298"/>
                    <a:gd name="T6" fmla="*/ 0 w 67"/>
                    <a:gd name="T7" fmla="*/ 149 h 2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7" h="298">
                      <a:moveTo>
                        <a:pt x="0" y="149"/>
                      </a:moveTo>
                      <a:cubicBezTo>
                        <a:pt x="0" y="208"/>
                        <a:pt x="26" y="261"/>
                        <a:pt x="67" y="298"/>
                      </a:cubicBezTo>
                      <a:cubicBezTo>
                        <a:pt x="67" y="0"/>
                        <a:pt x="67" y="0"/>
                        <a:pt x="67" y="0"/>
                      </a:cubicBezTo>
                      <a:cubicBezTo>
                        <a:pt x="26" y="36"/>
                        <a:pt x="0" y="89"/>
                        <a:pt x="0" y="149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89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72" name="Freeform 62">
                  <a:extLst>
                    <a:ext uri="{FF2B5EF4-FFF2-40B4-BE49-F238E27FC236}">
                      <a16:creationId xmlns:a16="http://schemas.microsoft.com/office/drawing/2014/main" id="{A0991B4B-EDB7-1AEE-679D-75A7958333DF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587375" y="1390651"/>
                  <a:ext cx="1228725" cy="761999"/>
                </a:xfrm>
                <a:custGeom>
                  <a:avLst/>
                  <a:gdLst>
                    <a:gd name="T0" fmla="*/ 0 w 258"/>
                    <a:gd name="T1" fmla="*/ 17 h 166"/>
                    <a:gd name="T2" fmla="*/ 258 w 258"/>
                    <a:gd name="T3" fmla="*/ 166 h 166"/>
                    <a:gd name="T4" fmla="*/ 162 w 258"/>
                    <a:gd name="T5" fmla="*/ 34 h 166"/>
                    <a:gd name="T6" fmla="*/ 0 w 258"/>
                    <a:gd name="T7" fmla="*/ 17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0" y="17"/>
                      </a:moveTo>
                      <a:cubicBezTo>
                        <a:pt x="258" y="166"/>
                        <a:pt x="258" y="166"/>
                        <a:pt x="258" y="166"/>
                      </a:cubicBezTo>
                      <a:cubicBezTo>
                        <a:pt x="247" y="112"/>
                        <a:pt x="213" y="63"/>
                        <a:pt x="162" y="34"/>
                      </a:cubicBezTo>
                      <a:cubicBezTo>
                        <a:pt x="111" y="4"/>
                        <a:pt x="52" y="0"/>
                        <a:pt x="0" y="17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08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73" name="Freeform 65">
                  <a:extLst>
                    <a:ext uri="{FF2B5EF4-FFF2-40B4-BE49-F238E27FC236}">
                      <a16:creationId xmlns:a16="http://schemas.microsoft.com/office/drawing/2014/main" id="{198D13E0-51CA-CC43-BFAD-752CD4E5ED2F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1816101" y="1362075"/>
                  <a:ext cx="1228725" cy="790575"/>
                </a:xfrm>
                <a:custGeom>
                  <a:avLst/>
                  <a:gdLst>
                    <a:gd name="T0" fmla="*/ 0 w 258"/>
                    <a:gd name="T1" fmla="*/ 166 h 166"/>
                    <a:gd name="T2" fmla="*/ 258 w 258"/>
                    <a:gd name="T3" fmla="*/ 17 h 166"/>
                    <a:gd name="T4" fmla="*/ 96 w 258"/>
                    <a:gd name="T5" fmla="*/ 34 h 166"/>
                    <a:gd name="T6" fmla="*/ 0 w 258"/>
                    <a:gd name="T7" fmla="*/ 166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0" y="166"/>
                      </a:moveTo>
                      <a:cubicBezTo>
                        <a:pt x="258" y="17"/>
                        <a:pt x="258" y="17"/>
                        <a:pt x="258" y="17"/>
                      </a:cubicBezTo>
                      <a:cubicBezTo>
                        <a:pt x="206" y="0"/>
                        <a:pt x="147" y="4"/>
                        <a:pt x="96" y="34"/>
                      </a:cubicBezTo>
                      <a:cubicBezTo>
                        <a:pt x="44" y="63"/>
                        <a:pt x="11" y="112"/>
                        <a:pt x="0" y="166"/>
                      </a:cubicBezTo>
                      <a:close/>
                    </a:path>
                  </a:pathLst>
                </a:custGeom>
                <a:gradFill flip="none" rotWithShape="0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08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74" name="Freeform 79">
                  <a:extLst>
                    <a:ext uri="{FF2B5EF4-FFF2-40B4-BE49-F238E27FC236}">
                      <a16:creationId xmlns:a16="http://schemas.microsoft.com/office/drawing/2014/main" id="{979DDC47-298E-AFD7-CE86-9F24018FCB59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587376" y="2124075"/>
                  <a:ext cx="1228725" cy="790575"/>
                </a:xfrm>
                <a:custGeom>
                  <a:avLst/>
                  <a:gdLst>
                    <a:gd name="T0" fmla="*/ 0 w 258"/>
                    <a:gd name="T1" fmla="*/ 17 h 166"/>
                    <a:gd name="T2" fmla="*/ 258 w 258"/>
                    <a:gd name="T3" fmla="*/ 166 h 166"/>
                    <a:gd name="T4" fmla="*/ 162 w 258"/>
                    <a:gd name="T5" fmla="*/ 34 h 166"/>
                    <a:gd name="T6" fmla="*/ 0 w 258"/>
                    <a:gd name="T7" fmla="*/ 17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0" y="17"/>
                      </a:moveTo>
                      <a:cubicBezTo>
                        <a:pt x="258" y="166"/>
                        <a:pt x="258" y="166"/>
                        <a:pt x="258" y="166"/>
                      </a:cubicBezTo>
                      <a:cubicBezTo>
                        <a:pt x="247" y="112"/>
                        <a:pt x="213" y="63"/>
                        <a:pt x="162" y="34"/>
                      </a:cubicBezTo>
                      <a:cubicBezTo>
                        <a:pt x="111" y="4"/>
                        <a:pt x="52" y="0"/>
                        <a:pt x="0" y="17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08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75" name="Freeform 82">
                  <a:extLst>
                    <a:ext uri="{FF2B5EF4-FFF2-40B4-BE49-F238E27FC236}">
                      <a16:creationId xmlns:a16="http://schemas.microsoft.com/office/drawing/2014/main" id="{FDF6497C-C9D8-77C1-9EC1-AA3DC693FD5D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1816101" y="2124075"/>
                  <a:ext cx="1228725" cy="790575"/>
                </a:xfrm>
                <a:custGeom>
                  <a:avLst/>
                  <a:gdLst>
                    <a:gd name="T0" fmla="*/ 0 w 258"/>
                    <a:gd name="T1" fmla="*/ 166 h 166"/>
                    <a:gd name="T2" fmla="*/ 258 w 258"/>
                    <a:gd name="T3" fmla="*/ 17 h 166"/>
                    <a:gd name="T4" fmla="*/ 96 w 258"/>
                    <a:gd name="T5" fmla="*/ 34 h 166"/>
                    <a:gd name="T6" fmla="*/ 0 w 258"/>
                    <a:gd name="T7" fmla="*/ 166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0" y="166"/>
                      </a:moveTo>
                      <a:cubicBezTo>
                        <a:pt x="258" y="17"/>
                        <a:pt x="258" y="17"/>
                        <a:pt x="258" y="17"/>
                      </a:cubicBezTo>
                      <a:cubicBezTo>
                        <a:pt x="206" y="0"/>
                        <a:pt x="147" y="4"/>
                        <a:pt x="96" y="34"/>
                      </a:cubicBezTo>
                      <a:cubicBezTo>
                        <a:pt x="44" y="63"/>
                        <a:pt x="11" y="112"/>
                        <a:pt x="0" y="166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08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76" name="Freeform 85">
                  <a:extLst>
                    <a:ext uri="{FF2B5EF4-FFF2-40B4-BE49-F238E27FC236}">
                      <a16:creationId xmlns:a16="http://schemas.microsoft.com/office/drawing/2014/main" id="{F94954A5-B504-9802-E8A3-D92A434B2152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587376" y="2886075"/>
                  <a:ext cx="1228725" cy="790575"/>
                </a:xfrm>
                <a:custGeom>
                  <a:avLst/>
                  <a:gdLst>
                    <a:gd name="T0" fmla="*/ 0 w 258"/>
                    <a:gd name="T1" fmla="*/ 17 h 166"/>
                    <a:gd name="T2" fmla="*/ 258 w 258"/>
                    <a:gd name="T3" fmla="*/ 166 h 166"/>
                    <a:gd name="T4" fmla="*/ 162 w 258"/>
                    <a:gd name="T5" fmla="*/ 34 h 166"/>
                    <a:gd name="T6" fmla="*/ 0 w 258"/>
                    <a:gd name="T7" fmla="*/ 17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0" y="17"/>
                      </a:moveTo>
                      <a:cubicBezTo>
                        <a:pt x="258" y="166"/>
                        <a:pt x="258" y="166"/>
                        <a:pt x="258" y="166"/>
                      </a:cubicBezTo>
                      <a:cubicBezTo>
                        <a:pt x="247" y="112"/>
                        <a:pt x="213" y="63"/>
                        <a:pt x="162" y="34"/>
                      </a:cubicBezTo>
                      <a:cubicBezTo>
                        <a:pt x="111" y="4"/>
                        <a:pt x="52" y="0"/>
                        <a:pt x="0" y="17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08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77" name="Freeform 88">
                  <a:extLst>
                    <a:ext uri="{FF2B5EF4-FFF2-40B4-BE49-F238E27FC236}">
                      <a16:creationId xmlns:a16="http://schemas.microsoft.com/office/drawing/2014/main" id="{26CA4C70-E5AD-FFC4-4F64-9029A88E16BD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1816101" y="2886075"/>
                  <a:ext cx="1228725" cy="790575"/>
                </a:xfrm>
                <a:custGeom>
                  <a:avLst/>
                  <a:gdLst>
                    <a:gd name="T0" fmla="*/ 0 w 258"/>
                    <a:gd name="T1" fmla="*/ 166 h 166"/>
                    <a:gd name="T2" fmla="*/ 258 w 258"/>
                    <a:gd name="T3" fmla="*/ 17 h 166"/>
                    <a:gd name="T4" fmla="*/ 96 w 258"/>
                    <a:gd name="T5" fmla="*/ 34 h 166"/>
                    <a:gd name="T6" fmla="*/ 0 w 258"/>
                    <a:gd name="T7" fmla="*/ 166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0" y="166"/>
                      </a:moveTo>
                      <a:cubicBezTo>
                        <a:pt x="258" y="17"/>
                        <a:pt x="258" y="17"/>
                        <a:pt x="258" y="17"/>
                      </a:cubicBezTo>
                      <a:cubicBezTo>
                        <a:pt x="206" y="0"/>
                        <a:pt x="147" y="4"/>
                        <a:pt x="96" y="34"/>
                      </a:cubicBezTo>
                      <a:cubicBezTo>
                        <a:pt x="44" y="63"/>
                        <a:pt x="11" y="112"/>
                        <a:pt x="0" y="166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08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grpSp>
              <p:nvGrpSpPr>
                <p:cNvPr id="78" name="Group 77">
                  <a:extLst>
                    <a:ext uri="{FF2B5EF4-FFF2-40B4-BE49-F238E27FC236}">
                      <a16:creationId xmlns:a16="http://schemas.microsoft.com/office/drawing/2014/main" id="{C2F66C97-233E-069E-842E-FC7DD613F3E2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GrpSpPr>
                  <a:grpSpLocks noChangeAspect="1"/>
                </p:cNvGrp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GrpSpPr>
              <p:grpSpPr>
                <a:xfrm>
                  <a:off x="587376" y="280988"/>
                  <a:ext cx="2457450" cy="3838575"/>
                  <a:chOff x="587376" y="280988"/>
                  <a:chExt cx="2457450" cy="3838575"/>
                </a:xfrm>
              </p:grpSpPr>
              <p:sp>
                <p:nvSpPr>
                  <p:cNvPr id="79" name="Line 63">
                    <a:extLst>
                      <a:ext uri="{FF2B5EF4-FFF2-40B4-BE49-F238E27FC236}">
                        <a16:creationId xmlns:a16="http://schemas.microsoft.com/office/drawing/2014/main" id="{AA0F3696-6B0D-543A-4D40-8B145249CBF1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 noChangeAspect="1"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 bwMode="auto">
                  <a:xfrm>
                    <a:off x="587376" y="1443038"/>
                    <a:ext cx="1228725" cy="709613"/>
                  </a:xfrm>
                  <a:prstGeom prst="line">
                    <a:avLst/>
                  </a:prstGeom>
                  <a:noFill/>
                  <a:ln w="12700" cap="rnd">
                    <a:solidFill>
                      <a:srgbClr val="FFFFFF"/>
                    </a:solidFill>
                    <a:prstDash val="solid"/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/>
                  </a:p>
                </p:txBody>
              </p:sp>
              <p:sp>
                <p:nvSpPr>
                  <p:cNvPr id="80" name="Line 66">
                    <a:extLst>
                      <a:ext uri="{FF2B5EF4-FFF2-40B4-BE49-F238E27FC236}">
                        <a16:creationId xmlns:a16="http://schemas.microsoft.com/office/drawing/2014/main" id="{29D21825-8498-CADF-8EB5-D08C5C4348EB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 noChangeAspect="1"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 bwMode="auto">
                  <a:xfrm flipV="1">
                    <a:off x="1816101" y="1443038"/>
                    <a:ext cx="1228725" cy="709613"/>
                  </a:xfrm>
                  <a:prstGeom prst="line">
                    <a:avLst/>
                  </a:prstGeom>
                  <a:noFill/>
                  <a:ln w="12700" cap="rnd">
                    <a:solidFill>
                      <a:srgbClr val="FFFFFF"/>
                    </a:solidFill>
                    <a:prstDash val="solid"/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/>
                  </a:p>
                </p:txBody>
              </p:sp>
              <p:sp>
                <p:nvSpPr>
                  <p:cNvPr id="81" name="Line 67">
                    <a:extLst>
                      <a:ext uri="{FF2B5EF4-FFF2-40B4-BE49-F238E27FC236}">
                        <a16:creationId xmlns:a16="http://schemas.microsoft.com/office/drawing/2014/main" id="{D1EBC7BA-66A7-56E5-19F7-65B9A2BE6EBE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 noChangeAspect="1"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 bwMode="auto">
                  <a:xfrm flipV="1">
                    <a:off x="1816101" y="280988"/>
                    <a:ext cx="0" cy="3838575"/>
                  </a:xfrm>
                  <a:prstGeom prst="line">
                    <a:avLst/>
                  </a:prstGeom>
                  <a:noFill/>
                  <a:ln w="12700" cap="flat">
                    <a:solidFill>
                      <a:srgbClr val="FFFFFF"/>
                    </a:solidFill>
                    <a:prstDash val="solid"/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/>
                  </a:p>
                </p:txBody>
              </p:sp>
              <p:sp>
                <p:nvSpPr>
                  <p:cNvPr id="82" name="Line 80">
                    <a:extLst>
                      <a:ext uri="{FF2B5EF4-FFF2-40B4-BE49-F238E27FC236}">
                        <a16:creationId xmlns:a16="http://schemas.microsoft.com/office/drawing/2014/main" id="{41A6EA28-930F-EBBA-43EE-6CB627294ACA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 noChangeAspect="1"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 bwMode="auto">
                  <a:xfrm>
                    <a:off x="587376" y="2205038"/>
                    <a:ext cx="1228725" cy="709613"/>
                  </a:xfrm>
                  <a:prstGeom prst="line">
                    <a:avLst/>
                  </a:prstGeom>
                  <a:noFill/>
                  <a:ln w="12700" cap="rnd">
                    <a:solidFill>
                      <a:srgbClr val="FFFFFF"/>
                    </a:solidFill>
                    <a:prstDash val="solid"/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/>
                  </a:p>
                </p:txBody>
              </p:sp>
              <p:sp>
                <p:nvSpPr>
                  <p:cNvPr id="83" name="Line 83">
                    <a:extLst>
                      <a:ext uri="{FF2B5EF4-FFF2-40B4-BE49-F238E27FC236}">
                        <a16:creationId xmlns:a16="http://schemas.microsoft.com/office/drawing/2014/main" id="{5297B34D-B81D-6350-4194-484D7EC282F4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 noChangeAspect="1"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 bwMode="auto">
                  <a:xfrm flipV="1">
                    <a:off x="1816101" y="2205038"/>
                    <a:ext cx="1228725" cy="709613"/>
                  </a:xfrm>
                  <a:prstGeom prst="line">
                    <a:avLst/>
                  </a:prstGeom>
                  <a:noFill/>
                  <a:ln w="12700" cap="rnd">
                    <a:solidFill>
                      <a:srgbClr val="FFFFFF"/>
                    </a:solidFill>
                    <a:prstDash val="solid"/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/>
                  </a:p>
                </p:txBody>
              </p:sp>
              <p:sp>
                <p:nvSpPr>
                  <p:cNvPr id="84" name="Line 86">
                    <a:extLst>
                      <a:ext uri="{FF2B5EF4-FFF2-40B4-BE49-F238E27FC236}">
                        <a16:creationId xmlns:a16="http://schemas.microsoft.com/office/drawing/2014/main" id="{DD7C599E-910F-8D88-3AA0-B24C9A79E132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 noChangeAspect="1"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 bwMode="auto">
                  <a:xfrm>
                    <a:off x="587376" y="2967038"/>
                    <a:ext cx="1228725" cy="709613"/>
                  </a:xfrm>
                  <a:prstGeom prst="line">
                    <a:avLst/>
                  </a:prstGeom>
                  <a:noFill/>
                  <a:ln w="12700" cap="rnd">
                    <a:solidFill>
                      <a:srgbClr val="FFFFFF"/>
                    </a:solidFill>
                    <a:prstDash val="solid"/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/>
                  </a:p>
                </p:txBody>
              </p:sp>
              <p:sp>
                <p:nvSpPr>
                  <p:cNvPr id="85" name="Line 89">
                    <a:extLst>
                      <a:ext uri="{FF2B5EF4-FFF2-40B4-BE49-F238E27FC236}">
                        <a16:creationId xmlns:a16="http://schemas.microsoft.com/office/drawing/2014/main" id="{E663B789-16D2-7968-1AB9-E036E4D42853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 noChangeAspect="1"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 bwMode="auto">
                  <a:xfrm flipV="1">
                    <a:off x="1816101" y="2967038"/>
                    <a:ext cx="1228725" cy="709613"/>
                  </a:xfrm>
                  <a:prstGeom prst="line">
                    <a:avLst/>
                  </a:prstGeom>
                  <a:noFill/>
                  <a:ln w="12700" cap="rnd">
                    <a:solidFill>
                      <a:srgbClr val="FFFFFF"/>
                    </a:solidFill>
                    <a:prstDash val="solid"/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/>
                  </a:p>
                </p:txBody>
              </p:sp>
            </p:grpSp>
          </p:grpSp>
          <p:grpSp>
            <p:nvGrpSpPr>
              <p:cNvPr id="50" name="Group 49">
                <a:extLst>
                  <a:ext uri="{FF2B5EF4-FFF2-40B4-BE49-F238E27FC236}">
                    <a16:creationId xmlns:a16="http://schemas.microsoft.com/office/drawing/2014/main" id="{EBE4D28C-9D5D-2CDF-4E98-5D046F140CB8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GrpSpPr>
                <a:grpSpLocks noChangeAspect="1"/>
              </p:cNvGrp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GrpSpPr>
            <p:grpSpPr>
              <a:xfrm rot="2700000">
                <a:off x="9940728" y="245341"/>
                <a:ext cx="1785984" cy="2211229"/>
                <a:chOff x="3125006" y="3171595"/>
                <a:chExt cx="1785984" cy="2211229"/>
              </a:xfrm>
            </p:grpSpPr>
            <p:grpSp>
              <p:nvGrpSpPr>
                <p:cNvPr id="56" name="Group 55">
                  <a:extLst>
                    <a:ext uri="{FF2B5EF4-FFF2-40B4-BE49-F238E27FC236}">
                      <a16:creationId xmlns:a16="http://schemas.microsoft.com/office/drawing/2014/main" id="{19D439ED-096C-BC38-ECCB-78B2B5178F8E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GrpSpPr>
                  <a:grpSpLocks noChangeAspect="1"/>
                </p:cNvGrp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GrpSpPr>
              <p:grpSpPr>
                <a:xfrm>
                  <a:off x="3136819" y="3174345"/>
                  <a:ext cx="1760933" cy="2208479"/>
                  <a:chOff x="4749017" y="2998646"/>
                  <a:chExt cx="1760933" cy="2208479"/>
                </a:xfrm>
              </p:grpSpPr>
              <p:cxnSp>
                <p:nvCxnSpPr>
                  <p:cNvPr id="60" name="Straight Connector 59">
                    <a:extLst>
                      <a:ext uri="{FF2B5EF4-FFF2-40B4-BE49-F238E27FC236}">
                        <a16:creationId xmlns:a16="http://schemas.microsoft.com/office/drawing/2014/main" id="{8E820AB2-DB7A-A79D-FAE4-35AC3D677C83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CxnSpPr>
                    <a:cxnSpLocks noChangeAspect="1"/>
                  </p:cNvCxn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CxnSpPr>
                <p:spPr>
                  <a:xfrm flipH="1">
                    <a:off x="5630197" y="2998646"/>
                    <a:ext cx="0" cy="2208479"/>
                  </a:xfrm>
                  <a:prstGeom prst="line">
                    <a:avLst/>
                  </a:prstGeom>
                  <a:ln w="12700">
                    <a:solidFill>
                      <a:srgbClr val="FFFFFF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1" name="Straight Connector 60">
                    <a:extLst>
                      <a:ext uri="{FF2B5EF4-FFF2-40B4-BE49-F238E27FC236}">
                        <a16:creationId xmlns:a16="http://schemas.microsoft.com/office/drawing/2014/main" id="{C88E5C4B-5B7B-FDA4-A576-7854A9D15983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CxnSpPr>
                    <a:cxnSpLocks noChangeAspect="1"/>
                  </p:cNvCxn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CxnSpPr>
                <p:spPr>
                  <a:xfrm rot="10800000" flipH="1">
                    <a:off x="4749017" y="4416771"/>
                    <a:ext cx="1760933" cy="0"/>
                  </a:xfrm>
                  <a:prstGeom prst="line">
                    <a:avLst/>
                  </a:prstGeom>
                  <a:ln w="12700">
                    <a:solidFill>
                      <a:srgbClr val="FFFFFF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62" name="Rectangle 30">
                    <a:extLst>
                      <a:ext uri="{FF2B5EF4-FFF2-40B4-BE49-F238E27FC236}">
                        <a16:creationId xmlns:a16="http://schemas.microsoft.com/office/drawing/2014/main" id="{E3C02BC9-4E4F-3743-8563-808D6A0B437F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 noChangeAspect="1"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>
                  <a:xfrm rot="13500000">
                    <a:off x="5136242" y="3224252"/>
                    <a:ext cx="987915" cy="987915"/>
                  </a:xfrm>
                  <a:custGeom>
                    <a:avLst/>
                    <a:gdLst>
                      <a:gd name="connsiteX0" fmla="*/ 0 w 1302493"/>
                      <a:gd name="connsiteY0" fmla="*/ 0 h 1302493"/>
                      <a:gd name="connsiteX1" fmla="*/ 1302493 w 1302493"/>
                      <a:gd name="connsiteY1" fmla="*/ 0 h 1302493"/>
                      <a:gd name="connsiteX2" fmla="*/ 1302493 w 1302493"/>
                      <a:gd name="connsiteY2" fmla="*/ 1302493 h 1302493"/>
                      <a:gd name="connsiteX3" fmla="*/ 0 w 1302493"/>
                      <a:gd name="connsiteY3" fmla="*/ 1302493 h 1302493"/>
                      <a:gd name="connsiteX4" fmla="*/ 0 w 1302493"/>
                      <a:gd name="connsiteY4" fmla="*/ 0 h 1302493"/>
                      <a:gd name="connsiteX0" fmla="*/ 1302493 w 1393933"/>
                      <a:gd name="connsiteY0" fmla="*/ 1302493 h 1393933"/>
                      <a:gd name="connsiteX1" fmla="*/ 0 w 1393933"/>
                      <a:gd name="connsiteY1" fmla="*/ 1302493 h 1393933"/>
                      <a:gd name="connsiteX2" fmla="*/ 0 w 1393933"/>
                      <a:gd name="connsiteY2" fmla="*/ 0 h 1393933"/>
                      <a:gd name="connsiteX3" fmla="*/ 1302493 w 1393933"/>
                      <a:gd name="connsiteY3" fmla="*/ 0 h 1393933"/>
                      <a:gd name="connsiteX4" fmla="*/ 1393933 w 1393933"/>
                      <a:gd name="connsiteY4" fmla="*/ 1393933 h 1393933"/>
                      <a:gd name="connsiteX0" fmla="*/ 0 w 1393933"/>
                      <a:gd name="connsiteY0" fmla="*/ 1302493 h 1393933"/>
                      <a:gd name="connsiteX1" fmla="*/ 0 w 1393933"/>
                      <a:gd name="connsiteY1" fmla="*/ 0 h 1393933"/>
                      <a:gd name="connsiteX2" fmla="*/ 1302493 w 1393933"/>
                      <a:gd name="connsiteY2" fmla="*/ 0 h 1393933"/>
                      <a:gd name="connsiteX3" fmla="*/ 1393933 w 1393933"/>
                      <a:gd name="connsiteY3" fmla="*/ 1393933 h 1393933"/>
                      <a:gd name="connsiteX0" fmla="*/ 0 w 1302493"/>
                      <a:gd name="connsiteY0" fmla="*/ 1302493 h 1302493"/>
                      <a:gd name="connsiteX1" fmla="*/ 0 w 1302493"/>
                      <a:gd name="connsiteY1" fmla="*/ 0 h 1302493"/>
                      <a:gd name="connsiteX2" fmla="*/ 1302493 w 1302493"/>
                      <a:gd name="connsiteY2" fmla="*/ 0 h 130249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</a:cxnLst>
                    <a:rect l="l" t="t" r="r" b="b"/>
                    <a:pathLst>
                      <a:path w="1302493" h="1302493">
                        <a:moveTo>
                          <a:pt x="0" y="1302493"/>
                        </a:moveTo>
                        <a:lnTo>
                          <a:pt x="0" y="0"/>
                        </a:lnTo>
                        <a:lnTo>
                          <a:pt x="1302493" y="0"/>
                        </a:lnTo>
                      </a:path>
                    </a:pathLst>
                  </a:custGeom>
                  <a:noFill/>
                  <a:ln w="12700">
                    <a:solidFill>
                      <a:srgbClr val="FFFF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63" name="Rectangle 30">
                    <a:extLst>
                      <a:ext uri="{FF2B5EF4-FFF2-40B4-BE49-F238E27FC236}">
                        <a16:creationId xmlns:a16="http://schemas.microsoft.com/office/drawing/2014/main" id="{D0EF96EA-252F-062A-E566-42ABC6B9036F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 noChangeAspect="1"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>
                  <a:xfrm rot="13500000">
                    <a:off x="5327037" y="3070731"/>
                    <a:ext cx="606323" cy="606323"/>
                  </a:xfrm>
                  <a:custGeom>
                    <a:avLst/>
                    <a:gdLst>
                      <a:gd name="connsiteX0" fmla="*/ 0 w 1302493"/>
                      <a:gd name="connsiteY0" fmla="*/ 0 h 1302493"/>
                      <a:gd name="connsiteX1" fmla="*/ 1302493 w 1302493"/>
                      <a:gd name="connsiteY1" fmla="*/ 0 h 1302493"/>
                      <a:gd name="connsiteX2" fmla="*/ 1302493 w 1302493"/>
                      <a:gd name="connsiteY2" fmla="*/ 1302493 h 1302493"/>
                      <a:gd name="connsiteX3" fmla="*/ 0 w 1302493"/>
                      <a:gd name="connsiteY3" fmla="*/ 1302493 h 1302493"/>
                      <a:gd name="connsiteX4" fmla="*/ 0 w 1302493"/>
                      <a:gd name="connsiteY4" fmla="*/ 0 h 1302493"/>
                      <a:gd name="connsiteX0" fmla="*/ 1302493 w 1393933"/>
                      <a:gd name="connsiteY0" fmla="*/ 1302493 h 1393933"/>
                      <a:gd name="connsiteX1" fmla="*/ 0 w 1393933"/>
                      <a:gd name="connsiteY1" fmla="*/ 1302493 h 1393933"/>
                      <a:gd name="connsiteX2" fmla="*/ 0 w 1393933"/>
                      <a:gd name="connsiteY2" fmla="*/ 0 h 1393933"/>
                      <a:gd name="connsiteX3" fmla="*/ 1302493 w 1393933"/>
                      <a:gd name="connsiteY3" fmla="*/ 0 h 1393933"/>
                      <a:gd name="connsiteX4" fmla="*/ 1393933 w 1393933"/>
                      <a:gd name="connsiteY4" fmla="*/ 1393933 h 1393933"/>
                      <a:gd name="connsiteX0" fmla="*/ 0 w 1393933"/>
                      <a:gd name="connsiteY0" fmla="*/ 1302493 h 1393933"/>
                      <a:gd name="connsiteX1" fmla="*/ 0 w 1393933"/>
                      <a:gd name="connsiteY1" fmla="*/ 0 h 1393933"/>
                      <a:gd name="connsiteX2" fmla="*/ 1302493 w 1393933"/>
                      <a:gd name="connsiteY2" fmla="*/ 0 h 1393933"/>
                      <a:gd name="connsiteX3" fmla="*/ 1393933 w 1393933"/>
                      <a:gd name="connsiteY3" fmla="*/ 1393933 h 1393933"/>
                      <a:gd name="connsiteX0" fmla="*/ 0 w 1302493"/>
                      <a:gd name="connsiteY0" fmla="*/ 1302493 h 1302493"/>
                      <a:gd name="connsiteX1" fmla="*/ 0 w 1302493"/>
                      <a:gd name="connsiteY1" fmla="*/ 0 h 1302493"/>
                      <a:gd name="connsiteX2" fmla="*/ 1302493 w 1302493"/>
                      <a:gd name="connsiteY2" fmla="*/ 0 h 130249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</a:cxnLst>
                    <a:rect l="l" t="t" r="r" b="b"/>
                    <a:pathLst>
                      <a:path w="1302493" h="1302493">
                        <a:moveTo>
                          <a:pt x="0" y="1302493"/>
                        </a:moveTo>
                        <a:lnTo>
                          <a:pt x="0" y="0"/>
                        </a:lnTo>
                        <a:lnTo>
                          <a:pt x="1302493" y="0"/>
                        </a:lnTo>
                      </a:path>
                    </a:pathLst>
                  </a:custGeom>
                  <a:noFill/>
                  <a:ln w="12700">
                    <a:solidFill>
                      <a:srgbClr val="FFFF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</p:grpSp>
            <p:grpSp>
              <p:nvGrpSpPr>
                <p:cNvPr id="57" name="Group 56">
                  <a:extLst>
                    <a:ext uri="{FF2B5EF4-FFF2-40B4-BE49-F238E27FC236}">
                      <a16:creationId xmlns:a16="http://schemas.microsoft.com/office/drawing/2014/main" id="{58DCE928-965C-EA85-F5C1-24E19E45854C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GrpSpPr>
                  <a:grpSpLocks noChangeAspect="1"/>
                </p:cNvGrp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GrpSpPr>
              <p:grpSpPr>
                <a:xfrm>
                  <a:off x="3125006" y="3171595"/>
                  <a:ext cx="1785984" cy="1799739"/>
                  <a:chOff x="6879836" y="3516901"/>
                  <a:chExt cx="1785984" cy="1799739"/>
                </a:xfrm>
              </p:grpSpPr>
              <p:sp>
                <p:nvSpPr>
                  <p:cNvPr id="58" name="Freeform: Shape 57">
                    <a:extLst>
                      <a:ext uri="{FF2B5EF4-FFF2-40B4-BE49-F238E27FC236}">
                        <a16:creationId xmlns:a16="http://schemas.microsoft.com/office/drawing/2014/main" id="{B5B70EF0-D01D-E5DD-0234-6B93EE439E1B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 noChangeAspect="1"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>
                  <a:xfrm>
                    <a:off x="6879836" y="3521665"/>
                    <a:ext cx="892801" cy="1794975"/>
                  </a:xfrm>
                  <a:custGeom>
                    <a:avLst/>
                    <a:gdLst>
                      <a:gd name="connsiteX0" fmla="*/ 892801 w 892801"/>
                      <a:gd name="connsiteY0" fmla="*/ 0 h 1794975"/>
                      <a:gd name="connsiteX1" fmla="*/ 892801 w 892801"/>
                      <a:gd name="connsiteY1" fmla="*/ 1434622 h 1794975"/>
                      <a:gd name="connsiteX2" fmla="*/ 845919 w 892801"/>
                      <a:gd name="connsiteY2" fmla="*/ 1533379 h 1794975"/>
                      <a:gd name="connsiteX3" fmla="*/ 440820 w 892801"/>
                      <a:gd name="connsiteY3" fmla="*/ 1794916 h 1794975"/>
                      <a:gd name="connsiteX4" fmla="*/ 379878 w 892801"/>
                      <a:gd name="connsiteY4" fmla="*/ 1791253 h 1794975"/>
                      <a:gd name="connsiteX5" fmla="*/ 763083 w 892801"/>
                      <a:gd name="connsiteY5" fmla="*/ 100140 h 1794975"/>
                      <a:gd name="connsiteX6" fmla="*/ 892801 w 892801"/>
                      <a:gd name="connsiteY6" fmla="*/ 0 h 179497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892801" h="1794975">
                        <a:moveTo>
                          <a:pt x="892801" y="0"/>
                        </a:moveTo>
                        <a:lnTo>
                          <a:pt x="892801" y="1434622"/>
                        </a:lnTo>
                        <a:lnTo>
                          <a:pt x="845919" y="1533379"/>
                        </a:lnTo>
                        <a:cubicBezTo>
                          <a:pt x="735106" y="1711682"/>
                          <a:pt x="584368" y="1792418"/>
                          <a:pt x="440820" y="1794916"/>
                        </a:cubicBezTo>
                        <a:cubicBezTo>
                          <a:pt x="420314" y="1795273"/>
                          <a:pt x="399954" y="1794033"/>
                          <a:pt x="379878" y="1791253"/>
                        </a:cubicBezTo>
                        <a:cubicBezTo>
                          <a:pt x="-41718" y="1732871"/>
                          <a:pt x="-338017" y="995203"/>
                          <a:pt x="763083" y="100140"/>
                        </a:cubicBezTo>
                        <a:lnTo>
                          <a:pt x="892801" y="0"/>
                        </a:lnTo>
                        <a:close/>
                      </a:path>
                    </a:pathLst>
                  </a:custGeom>
                  <a:gradFill flip="none" rotWithShape="1">
                    <a:gsLst>
                      <a:gs pos="0">
                        <a:srgbClr val="FFFFFF">
                          <a:alpha val="80000"/>
                        </a:srgbClr>
                      </a:gs>
                      <a:gs pos="100000">
                        <a:srgbClr val="FFFFFF">
                          <a:alpha val="20000"/>
                        </a:srgbClr>
                      </a:gs>
                    </a:gsLst>
                    <a:lin ang="18900000" scaled="0"/>
                    <a:tileRect/>
                  </a:gra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59" name="Freeform: Shape 58">
                    <a:extLst>
                      <a:ext uri="{FF2B5EF4-FFF2-40B4-BE49-F238E27FC236}">
                        <a16:creationId xmlns:a16="http://schemas.microsoft.com/office/drawing/2014/main" id="{CA0351E2-397A-7FC9-6BE5-A3018AAB2BD5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 noChangeAspect="1"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>
                  <a:xfrm>
                    <a:off x="7772637" y="3516901"/>
                    <a:ext cx="893183" cy="1795123"/>
                  </a:xfrm>
                  <a:custGeom>
                    <a:avLst/>
                    <a:gdLst>
                      <a:gd name="connsiteX0" fmla="*/ 191 w 893183"/>
                      <a:gd name="connsiteY0" fmla="*/ 0 h 1795123"/>
                      <a:gd name="connsiteX1" fmla="*/ 130101 w 893183"/>
                      <a:gd name="connsiteY1" fmla="*/ 100288 h 1795123"/>
                      <a:gd name="connsiteX2" fmla="*/ 513306 w 893183"/>
                      <a:gd name="connsiteY2" fmla="*/ 1791401 h 1795123"/>
                      <a:gd name="connsiteX3" fmla="*/ 47265 w 893183"/>
                      <a:gd name="connsiteY3" fmla="*/ 1533527 h 1795123"/>
                      <a:gd name="connsiteX4" fmla="*/ 192 w 893183"/>
                      <a:gd name="connsiteY4" fmla="*/ 1434367 h 1795123"/>
                      <a:gd name="connsiteX5" fmla="*/ 192 w 893183"/>
                      <a:gd name="connsiteY5" fmla="*/ 1438981 h 1795123"/>
                      <a:gd name="connsiteX6" fmla="*/ 0 w 893183"/>
                      <a:gd name="connsiteY6" fmla="*/ 1439386 h 1795123"/>
                      <a:gd name="connsiteX7" fmla="*/ 0 w 893183"/>
                      <a:gd name="connsiteY7" fmla="*/ 4764 h 1795123"/>
                      <a:gd name="connsiteX8" fmla="*/ 191 w 893183"/>
                      <a:gd name="connsiteY8" fmla="*/ 4616 h 1795123"/>
                      <a:gd name="connsiteX9" fmla="*/ 191 w 893183"/>
                      <a:gd name="connsiteY9" fmla="*/ 0 h 179512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</a:cxnLst>
                    <a:rect l="l" t="t" r="r" b="b"/>
                    <a:pathLst>
                      <a:path w="893183" h="1795123">
                        <a:moveTo>
                          <a:pt x="191" y="0"/>
                        </a:moveTo>
                        <a:lnTo>
                          <a:pt x="130101" y="100288"/>
                        </a:lnTo>
                        <a:cubicBezTo>
                          <a:pt x="1231201" y="995351"/>
                          <a:pt x="934902" y="1733019"/>
                          <a:pt x="513306" y="1791401"/>
                        </a:cubicBezTo>
                        <a:cubicBezTo>
                          <a:pt x="352699" y="1813642"/>
                          <a:pt x="173909" y="1737302"/>
                          <a:pt x="47265" y="1533527"/>
                        </a:cubicBezTo>
                        <a:lnTo>
                          <a:pt x="192" y="1434367"/>
                        </a:lnTo>
                        <a:lnTo>
                          <a:pt x="192" y="1438981"/>
                        </a:lnTo>
                        <a:lnTo>
                          <a:pt x="0" y="1439386"/>
                        </a:lnTo>
                        <a:lnTo>
                          <a:pt x="0" y="4764"/>
                        </a:lnTo>
                        <a:lnTo>
                          <a:pt x="191" y="4616"/>
                        </a:lnTo>
                        <a:lnTo>
                          <a:pt x="191" y="0"/>
                        </a:lnTo>
                        <a:close/>
                      </a:path>
                    </a:pathLst>
                  </a:custGeom>
                  <a:gradFill flip="none" rotWithShape="1">
                    <a:gsLst>
                      <a:gs pos="0">
                        <a:srgbClr val="FFFFFF">
                          <a:alpha val="80000"/>
                        </a:srgbClr>
                      </a:gs>
                      <a:gs pos="100000">
                        <a:srgbClr val="FFFFFF">
                          <a:alpha val="10000"/>
                        </a:srgbClr>
                      </a:gs>
                    </a:gsLst>
                    <a:lin ang="2700000" scaled="0"/>
                    <a:tileRect/>
                  </a:gra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>
                      <a:solidFill>
                        <a:schemeClr val="tx1"/>
                      </a:solidFill>
                    </a:endParaRPr>
                  </a:p>
                </p:txBody>
              </p:sp>
            </p:grpSp>
          </p:grpSp>
          <p:grpSp>
            <p:nvGrpSpPr>
              <p:cNvPr id="51" name="Group 50">
                <a:extLst>
                  <a:ext uri="{FF2B5EF4-FFF2-40B4-BE49-F238E27FC236}">
                    <a16:creationId xmlns:a16="http://schemas.microsoft.com/office/drawing/2014/main" id="{9EE4DD70-FCD0-DFFE-52A6-0DE9BC233119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GrpSpPr>
                <a:grpSpLocks noChangeAspect="1"/>
              </p:cNvGrp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GrpSpPr>
            <p:grpSpPr>
              <a:xfrm rot="5400000">
                <a:off x="10400268" y="1917602"/>
                <a:ext cx="633413" cy="1862138"/>
                <a:chOff x="5959192" y="333389"/>
                <a:chExt cx="633413" cy="1862138"/>
              </a:xfrm>
            </p:grpSpPr>
            <p:grpSp>
              <p:nvGrpSpPr>
                <p:cNvPr id="52" name="Group 51">
                  <a:extLst>
                    <a:ext uri="{FF2B5EF4-FFF2-40B4-BE49-F238E27FC236}">
                      <a16:creationId xmlns:a16="http://schemas.microsoft.com/office/drawing/2014/main" id="{1466F87F-6F35-E28C-1556-6383A82F7F80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GrpSpPr>
                  <a:grpSpLocks noChangeAspect="1"/>
                </p:cNvGrp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GrpSpPr>
              <p:grpSpPr>
                <a:xfrm>
                  <a:off x="5959192" y="333389"/>
                  <a:ext cx="633413" cy="1419225"/>
                  <a:chOff x="5959192" y="333389"/>
                  <a:chExt cx="633413" cy="1419225"/>
                </a:xfrm>
              </p:grpSpPr>
              <p:sp>
                <p:nvSpPr>
                  <p:cNvPr id="54" name="Freeform 68">
                    <a:extLst>
                      <a:ext uri="{FF2B5EF4-FFF2-40B4-BE49-F238E27FC236}">
                        <a16:creationId xmlns:a16="http://schemas.microsoft.com/office/drawing/2014/main" id="{D4FD8A8E-2B46-F940-BD0E-086FCF76665F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 noChangeAspect="1"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 bwMode="auto">
                  <a:xfrm>
                    <a:off x="5959192" y="333389"/>
                    <a:ext cx="319088" cy="1419225"/>
                  </a:xfrm>
                  <a:custGeom>
                    <a:avLst/>
                    <a:gdLst>
                      <a:gd name="T0" fmla="*/ 0 w 67"/>
                      <a:gd name="T1" fmla="*/ 149 h 298"/>
                      <a:gd name="T2" fmla="*/ 67 w 67"/>
                      <a:gd name="T3" fmla="*/ 298 h 298"/>
                      <a:gd name="T4" fmla="*/ 67 w 67"/>
                      <a:gd name="T5" fmla="*/ 0 h 298"/>
                      <a:gd name="T6" fmla="*/ 0 w 67"/>
                      <a:gd name="T7" fmla="*/ 149 h 29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0" t="0" r="r" b="b"/>
                    <a:pathLst>
                      <a:path w="67" h="298">
                        <a:moveTo>
                          <a:pt x="0" y="149"/>
                        </a:moveTo>
                        <a:cubicBezTo>
                          <a:pt x="0" y="208"/>
                          <a:pt x="26" y="261"/>
                          <a:pt x="67" y="298"/>
                        </a:cubicBezTo>
                        <a:cubicBezTo>
                          <a:pt x="67" y="0"/>
                          <a:pt x="67" y="0"/>
                          <a:pt x="67" y="0"/>
                        </a:cubicBezTo>
                        <a:cubicBezTo>
                          <a:pt x="26" y="36"/>
                          <a:pt x="0" y="89"/>
                          <a:pt x="0" y="149"/>
                        </a:cubicBezTo>
                        <a:close/>
                      </a:path>
                    </a:pathLst>
                  </a:custGeom>
                  <a:gradFill flip="none" rotWithShape="1">
                    <a:gsLst>
                      <a:gs pos="0">
                        <a:srgbClr val="FFFFFF">
                          <a:alpha val="80000"/>
                        </a:srgbClr>
                      </a:gs>
                      <a:gs pos="100000">
                        <a:srgbClr val="FFFFFF">
                          <a:alpha val="20000"/>
                        </a:srgbClr>
                      </a:gs>
                    </a:gsLst>
                    <a:lin ang="18900000" scaled="0"/>
                    <a:tileRect/>
                  </a:gra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/>
                  </a:p>
                </p:txBody>
              </p:sp>
              <p:sp>
                <p:nvSpPr>
                  <p:cNvPr id="55" name="Freeform 69">
                    <a:extLst>
                      <a:ext uri="{FF2B5EF4-FFF2-40B4-BE49-F238E27FC236}">
                        <a16:creationId xmlns:a16="http://schemas.microsoft.com/office/drawing/2014/main" id="{7532BE26-5B7C-EE9E-4191-8A54CDBBD66F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 noChangeAspect="1"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 bwMode="auto">
                  <a:xfrm>
                    <a:off x="6278280" y="333389"/>
                    <a:ext cx="314325" cy="1419225"/>
                  </a:xfrm>
                  <a:custGeom>
                    <a:avLst/>
                    <a:gdLst>
                      <a:gd name="T0" fmla="*/ 0 w 66"/>
                      <a:gd name="T1" fmla="*/ 0 h 298"/>
                      <a:gd name="T2" fmla="*/ 0 w 66"/>
                      <a:gd name="T3" fmla="*/ 298 h 298"/>
                      <a:gd name="T4" fmla="*/ 66 w 66"/>
                      <a:gd name="T5" fmla="*/ 149 h 298"/>
                      <a:gd name="T6" fmla="*/ 0 w 66"/>
                      <a:gd name="T7" fmla="*/ 0 h 29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0" t="0" r="r" b="b"/>
                    <a:pathLst>
                      <a:path w="66" h="298">
                        <a:moveTo>
                          <a:pt x="0" y="0"/>
                        </a:moveTo>
                        <a:cubicBezTo>
                          <a:pt x="0" y="298"/>
                          <a:pt x="0" y="298"/>
                          <a:pt x="0" y="298"/>
                        </a:cubicBezTo>
                        <a:cubicBezTo>
                          <a:pt x="41" y="261"/>
                          <a:pt x="66" y="208"/>
                          <a:pt x="66" y="149"/>
                        </a:cubicBezTo>
                        <a:cubicBezTo>
                          <a:pt x="66" y="89"/>
                          <a:pt x="41" y="36"/>
                          <a:pt x="0" y="0"/>
                        </a:cubicBezTo>
                        <a:close/>
                      </a:path>
                    </a:pathLst>
                  </a:custGeom>
                  <a:gradFill flip="none" rotWithShape="1">
                    <a:gsLst>
                      <a:gs pos="0">
                        <a:srgbClr val="FFFFFF">
                          <a:alpha val="80000"/>
                        </a:srgbClr>
                      </a:gs>
                      <a:gs pos="100000">
                        <a:srgbClr val="FFFFFF">
                          <a:alpha val="10000"/>
                        </a:srgbClr>
                      </a:gs>
                    </a:gsLst>
                    <a:lin ang="2700000" scaled="0"/>
                    <a:tileRect/>
                  </a:gra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/>
                  </a:p>
                </p:txBody>
              </p:sp>
            </p:grpSp>
            <p:sp>
              <p:nvSpPr>
                <p:cNvPr id="53" name="Line 70">
                  <a:extLst>
                    <a:ext uri="{FF2B5EF4-FFF2-40B4-BE49-F238E27FC236}">
                      <a16:creationId xmlns:a16="http://schemas.microsoft.com/office/drawing/2014/main" id="{BFC8ECE6-D59A-9EE4-CB81-D6162F00D8EA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 flipV="1">
                  <a:off x="6278281" y="333389"/>
                  <a:ext cx="0" cy="1862138"/>
                </a:xfrm>
                <a:prstGeom prst="line">
                  <a:avLst/>
                </a:prstGeom>
                <a:noFill/>
                <a:ln w="12700" cap="flat">
                  <a:solidFill>
                    <a:srgbClr val="FFFFFF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</p:grpSp>
        </p:grp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15080BC2-EE72-5D70-6666-DEBC491653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>
              <a:grpSpLocks noChangeAspect="1"/>
            </p:cNvGrp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 rot="10800000">
              <a:off x="6153976" y="534249"/>
              <a:ext cx="3838576" cy="5838297"/>
              <a:chOff x="8324466" y="457964"/>
              <a:chExt cx="3838576" cy="5838297"/>
            </a:xfrm>
          </p:grpSpPr>
          <p:sp>
            <p:nvSpPr>
              <p:cNvPr id="10" name="Oval 9">
                <a:extLst>
                  <a:ext uri="{FF2B5EF4-FFF2-40B4-BE49-F238E27FC236}">
                    <a16:creationId xmlns:a16="http://schemas.microsoft.com/office/drawing/2014/main" id="{393AA0A3-2A8A-2332-F348-F88D6E1F3B39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ChangeAspect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 rot="10800000">
                <a:off x="11319026" y="5955846"/>
                <a:ext cx="340415" cy="340415"/>
              </a:xfrm>
              <a:prstGeom prst="ellipse">
                <a:avLst/>
              </a:pr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20000"/>
                    </a:srgbClr>
                  </a:gs>
                </a:gsLst>
                <a:lin ang="189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>
                  <a:solidFill>
                    <a:schemeClr val="tx1"/>
                  </a:solidFill>
                </a:endParaRPr>
              </a:p>
            </p:txBody>
          </p:sp>
          <p:grpSp>
            <p:nvGrpSpPr>
              <p:cNvPr id="11" name="Group 10">
                <a:extLst>
                  <a:ext uri="{FF2B5EF4-FFF2-40B4-BE49-F238E27FC236}">
                    <a16:creationId xmlns:a16="http://schemas.microsoft.com/office/drawing/2014/main" id="{54355255-9D4E-147B-DA9E-4FFB14E7C1BF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GrpSpPr>
                <a:grpSpLocks noChangeAspect="1"/>
              </p:cNvGrp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GrpSpPr>
            <p:grpSpPr>
              <a:xfrm rot="2700000">
                <a:off x="9015028" y="2840007"/>
                <a:ext cx="2457452" cy="3838576"/>
                <a:chOff x="587375" y="280987"/>
                <a:chExt cx="2457452" cy="3838576"/>
              </a:xfrm>
            </p:grpSpPr>
            <p:sp>
              <p:nvSpPr>
                <p:cNvPr id="26" name="Freeform 64">
                  <a:extLst>
                    <a:ext uri="{FF2B5EF4-FFF2-40B4-BE49-F238E27FC236}">
                      <a16:creationId xmlns:a16="http://schemas.microsoft.com/office/drawing/2014/main" id="{0C229BCD-A083-BC81-2151-41E4947E04AC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1816102" y="1443038"/>
                  <a:ext cx="1228725" cy="790575"/>
                </a:xfrm>
                <a:custGeom>
                  <a:avLst/>
                  <a:gdLst>
                    <a:gd name="T0" fmla="*/ 162 w 258"/>
                    <a:gd name="T1" fmla="*/ 132 h 166"/>
                    <a:gd name="T2" fmla="*/ 258 w 258"/>
                    <a:gd name="T3" fmla="*/ 0 h 166"/>
                    <a:gd name="T4" fmla="*/ 0 w 258"/>
                    <a:gd name="T5" fmla="*/ 149 h 166"/>
                    <a:gd name="T6" fmla="*/ 162 w 258"/>
                    <a:gd name="T7" fmla="*/ 132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162" y="132"/>
                      </a:moveTo>
                      <a:cubicBezTo>
                        <a:pt x="214" y="102"/>
                        <a:pt x="247" y="54"/>
                        <a:pt x="258" y="0"/>
                      </a:cubicBezTo>
                      <a:cubicBezTo>
                        <a:pt x="0" y="149"/>
                        <a:pt x="0" y="149"/>
                        <a:pt x="0" y="149"/>
                      </a:cubicBezTo>
                      <a:cubicBezTo>
                        <a:pt x="52" y="166"/>
                        <a:pt x="111" y="162"/>
                        <a:pt x="162" y="132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7" name="Freeform 81">
                  <a:extLst>
                    <a:ext uri="{FF2B5EF4-FFF2-40B4-BE49-F238E27FC236}">
                      <a16:creationId xmlns:a16="http://schemas.microsoft.com/office/drawing/2014/main" id="{F138DCEE-5B8D-D5E5-54B6-6B0BA01F6EDA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1816101" y="2205038"/>
                  <a:ext cx="1228725" cy="790575"/>
                </a:xfrm>
                <a:custGeom>
                  <a:avLst/>
                  <a:gdLst>
                    <a:gd name="T0" fmla="*/ 162 w 258"/>
                    <a:gd name="T1" fmla="*/ 132 h 166"/>
                    <a:gd name="T2" fmla="*/ 258 w 258"/>
                    <a:gd name="T3" fmla="*/ 0 h 166"/>
                    <a:gd name="T4" fmla="*/ 0 w 258"/>
                    <a:gd name="T5" fmla="*/ 149 h 166"/>
                    <a:gd name="T6" fmla="*/ 162 w 258"/>
                    <a:gd name="T7" fmla="*/ 132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162" y="132"/>
                      </a:moveTo>
                      <a:cubicBezTo>
                        <a:pt x="214" y="102"/>
                        <a:pt x="247" y="54"/>
                        <a:pt x="258" y="0"/>
                      </a:cubicBezTo>
                      <a:cubicBezTo>
                        <a:pt x="0" y="149"/>
                        <a:pt x="0" y="149"/>
                        <a:pt x="0" y="149"/>
                      </a:cubicBezTo>
                      <a:cubicBezTo>
                        <a:pt x="52" y="166"/>
                        <a:pt x="111" y="162"/>
                        <a:pt x="162" y="132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8" name="Freeform 61">
                  <a:extLst>
                    <a:ext uri="{FF2B5EF4-FFF2-40B4-BE49-F238E27FC236}">
                      <a16:creationId xmlns:a16="http://schemas.microsoft.com/office/drawing/2014/main" id="{F00BD61F-0747-E748-6BFB-CB875F4942DF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587376" y="1443038"/>
                  <a:ext cx="1228725" cy="790575"/>
                </a:xfrm>
                <a:custGeom>
                  <a:avLst/>
                  <a:gdLst>
                    <a:gd name="T0" fmla="*/ 95 w 258"/>
                    <a:gd name="T1" fmla="*/ 132 h 166"/>
                    <a:gd name="T2" fmla="*/ 258 w 258"/>
                    <a:gd name="T3" fmla="*/ 149 h 166"/>
                    <a:gd name="T4" fmla="*/ 0 w 258"/>
                    <a:gd name="T5" fmla="*/ 0 h 166"/>
                    <a:gd name="T6" fmla="*/ 95 w 258"/>
                    <a:gd name="T7" fmla="*/ 132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95" y="132"/>
                      </a:moveTo>
                      <a:cubicBezTo>
                        <a:pt x="147" y="162"/>
                        <a:pt x="206" y="166"/>
                        <a:pt x="258" y="149"/>
                      </a:cubicBez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11" y="54"/>
                        <a:pt x="44" y="102"/>
                        <a:pt x="95" y="132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9" name="Freeform 78">
                  <a:extLst>
                    <a:ext uri="{FF2B5EF4-FFF2-40B4-BE49-F238E27FC236}">
                      <a16:creationId xmlns:a16="http://schemas.microsoft.com/office/drawing/2014/main" id="{07C45B1B-92EA-5E82-24D1-931DB8AF9978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587376" y="2205037"/>
                  <a:ext cx="1228725" cy="790575"/>
                </a:xfrm>
                <a:custGeom>
                  <a:avLst/>
                  <a:gdLst>
                    <a:gd name="T0" fmla="*/ 95 w 258"/>
                    <a:gd name="T1" fmla="*/ 132 h 166"/>
                    <a:gd name="T2" fmla="*/ 258 w 258"/>
                    <a:gd name="T3" fmla="*/ 149 h 166"/>
                    <a:gd name="T4" fmla="*/ 0 w 258"/>
                    <a:gd name="T5" fmla="*/ 0 h 166"/>
                    <a:gd name="T6" fmla="*/ 95 w 258"/>
                    <a:gd name="T7" fmla="*/ 132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95" y="132"/>
                      </a:moveTo>
                      <a:cubicBezTo>
                        <a:pt x="147" y="162"/>
                        <a:pt x="206" y="166"/>
                        <a:pt x="258" y="149"/>
                      </a:cubicBez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11" y="54"/>
                        <a:pt x="44" y="102"/>
                        <a:pt x="95" y="132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30" name="Freeform 84">
                  <a:extLst>
                    <a:ext uri="{FF2B5EF4-FFF2-40B4-BE49-F238E27FC236}">
                      <a16:creationId xmlns:a16="http://schemas.microsoft.com/office/drawing/2014/main" id="{F11B1265-0119-731D-E758-7C0BAFE4B53B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587376" y="2967038"/>
                  <a:ext cx="1228725" cy="790575"/>
                </a:xfrm>
                <a:custGeom>
                  <a:avLst/>
                  <a:gdLst>
                    <a:gd name="T0" fmla="*/ 95 w 258"/>
                    <a:gd name="T1" fmla="*/ 132 h 166"/>
                    <a:gd name="T2" fmla="*/ 258 w 258"/>
                    <a:gd name="T3" fmla="*/ 149 h 166"/>
                    <a:gd name="T4" fmla="*/ 0 w 258"/>
                    <a:gd name="T5" fmla="*/ 0 h 166"/>
                    <a:gd name="T6" fmla="*/ 95 w 258"/>
                    <a:gd name="T7" fmla="*/ 132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95" y="132"/>
                      </a:moveTo>
                      <a:cubicBezTo>
                        <a:pt x="147" y="162"/>
                        <a:pt x="206" y="166"/>
                        <a:pt x="258" y="149"/>
                      </a:cubicBez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11" y="54"/>
                        <a:pt x="44" y="102"/>
                        <a:pt x="95" y="132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31" name="Freeform 87">
                  <a:extLst>
                    <a:ext uri="{FF2B5EF4-FFF2-40B4-BE49-F238E27FC236}">
                      <a16:creationId xmlns:a16="http://schemas.microsoft.com/office/drawing/2014/main" id="{35056C9E-95B1-E743-9A73-5A39803B74BC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1816101" y="2967037"/>
                  <a:ext cx="1228725" cy="790575"/>
                </a:xfrm>
                <a:custGeom>
                  <a:avLst/>
                  <a:gdLst>
                    <a:gd name="T0" fmla="*/ 162 w 258"/>
                    <a:gd name="T1" fmla="*/ 132 h 166"/>
                    <a:gd name="T2" fmla="*/ 258 w 258"/>
                    <a:gd name="T3" fmla="*/ 0 h 166"/>
                    <a:gd name="T4" fmla="*/ 0 w 258"/>
                    <a:gd name="T5" fmla="*/ 149 h 166"/>
                    <a:gd name="T6" fmla="*/ 162 w 258"/>
                    <a:gd name="T7" fmla="*/ 132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162" y="132"/>
                      </a:moveTo>
                      <a:cubicBezTo>
                        <a:pt x="214" y="102"/>
                        <a:pt x="247" y="54"/>
                        <a:pt x="258" y="0"/>
                      </a:cubicBezTo>
                      <a:cubicBezTo>
                        <a:pt x="0" y="149"/>
                        <a:pt x="0" y="149"/>
                        <a:pt x="0" y="149"/>
                      </a:cubicBezTo>
                      <a:cubicBezTo>
                        <a:pt x="52" y="166"/>
                        <a:pt x="111" y="162"/>
                        <a:pt x="162" y="132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32" name="Freeform 60">
                  <a:extLst>
                    <a:ext uri="{FF2B5EF4-FFF2-40B4-BE49-F238E27FC236}">
                      <a16:creationId xmlns:a16="http://schemas.microsoft.com/office/drawing/2014/main" id="{873B7450-9F65-5384-2976-127FD877572C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1816101" y="280987"/>
                  <a:ext cx="319088" cy="1419225"/>
                </a:xfrm>
                <a:custGeom>
                  <a:avLst/>
                  <a:gdLst>
                    <a:gd name="T0" fmla="*/ 0 w 67"/>
                    <a:gd name="T1" fmla="*/ 0 h 298"/>
                    <a:gd name="T2" fmla="*/ 0 w 67"/>
                    <a:gd name="T3" fmla="*/ 298 h 298"/>
                    <a:gd name="T4" fmla="*/ 67 w 67"/>
                    <a:gd name="T5" fmla="*/ 149 h 298"/>
                    <a:gd name="T6" fmla="*/ 0 w 67"/>
                    <a:gd name="T7" fmla="*/ 0 h 2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7" h="298">
                      <a:moveTo>
                        <a:pt x="0" y="0"/>
                      </a:moveTo>
                      <a:cubicBezTo>
                        <a:pt x="0" y="298"/>
                        <a:pt x="0" y="298"/>
                        <a:pt x="0" y="298"/>
                      </a:cubicBezTo>
                      <a:cubicBezTo>
                        <a:pt x="41" y="261"/>
                        <a:pt x="67" y="208"/>
                        <a:pt x="67" y="149"/>
                      </a:cubicBezTo>
                      <a:cubicBezTo>
                        <a:pt x="67" y="89"/>
                        <a:pt x="41" y="36"/>
                        <a:pt x="0" y="0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27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33" name="Freeform 59">
                  <a:extLst>
                    <a:ext uri="{FF2B5EF4-FFF2-40B4-BE49-F238E27FC236}">
                      <a16:creationId xmlns:a16="http://schemas.microsoft.com/office/drawing/2014/main" id="{93FE1A96-9FB8-DD4B-5EB8-26A91007B6EE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1497013" y="280987"/>
                  <a:ext cx="319088" cy="1419225"/>
                </a:xfrm>
                <a:custGeom>
                  <a:avLst/>
                  <a:gdLst>
                    <a:gd name="T0" fmla="*/ 0 w 67"/>
                    <a:gd name="T1" fmla="*/ 149 h 298"/>
                    <a:gd name="T2" fmla="*/ 67 w 67"/>
                    <a:gd name="T3" fmla="*/ 298 h 298"/>
                    <a:gd name="T4" fmla="*/ 67 w 67"/>
                    <a:gd name="T5" fmla="*/ 0 h 298"/>
                    <a:gd name="T6" fmla="*/ 0 w 67"/>
                    <a:gd name="T7" fmla="*/ 149 h 2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7" h="298">
                      <a:moveTo>
                        <a:pt x="0" y="149"/>
                      </a:moveTo>
                      <a:cubicBezTo>
                        <a:pt x="0" y="208"/>
                        <a:pt x="26" y="261"/>
                        <a:pt x="67" y="298"/>
                      </a:cubicBezTo>
                      <a:cubicBezTo>
                        <a:pt x="67" y="0"/>
                        <a:pt x="67" y="0"/>
                        <a:pt x="67" y="0"/>
                      </a:cubicBezTo>
                      <a:cubicBezTo>
                        <a:pt x="26" y="36"/>
                        <a:pt x="0" y="89"/>
                        <a:pt x="0" y="149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89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34" name="Freeform 62">
                  <a:extLst>
                    <a:ext uri="{FF2B5EF4-FFF2-40B4-BE49-F238E27FC236}">
                      <a16:creationId xmlns:a16="http://schemas.microsoft.com/office/drawing/2014/main" id="{07C997E7-D2EC-2533-34E1-ADA752DD0A58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587375" y="1390651"/>
                  <a:ext cx="1228725" cy="761999"/>
                </a:xfrm>
                <a:custGeom>
                  <a:avLst/>
                  <a:gdLst>
                    <a:gd name="T0" fmla="*/ 0 w 258"/>
                    <a:gd name="T1" fmla="*/ 17 h 166"/>
                    <a:gd name="T2" fmla="*/ 258 w 258"/>
                    <a:gd name="T3" fmla="*/ 166 h 166"/>
                    <a:gd name="T4" fmla="*/ 162 w 258"/>
                    <a:gd name="T5" fmla="*/ 34 h 166"/>
                    <a:gd name="T6" fmla="*/ 0 w 258"/>
                    <a:gd name="T7" fmla="*/ 17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0" y="17"/>
                      </a:moveTo>
                      <a:cubicBezTo>
                        <a:pt x="258" y="166"/>
                        <a:pt x="258" y="166"/>
                        <a:pt x="258" y="166"/>
                      </a:cubicBezTo>
                      <a:cubicBezTo>
                        <a:pt x="247" y="112"/>
                        <a:pt x="213" y="63"/>
                        <a:pt x="162" y="34"/>
                      </a:cubicBezTo>
                      <a:cubicBezTo>
                        <a:pt x="111" y="4"/>
                        <a:pt x="52" y="0"/>
                        <a:pt x="0" y="17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08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35" name="Freeform 65">
                  <a:extLst>
                    <a:ext uri="{FF2B5EF4-FFF2-40B4-BE49-F238E27FC236}">
                      <a16:creationId xmlns:a16="http://schemas.microsoft.com/office/drawing/2014/main" id="{CDFD69D0-D4F6-6990-4E0A-C6FEB0CE49BE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1816101" y="1362075"/>
                  <a:ext cx="1228725" cy="790575"/>
                </a:xfrm>
                <a:custGeom>
                  <a:avLst/>
                  <a:gdLst>
                    <a:gd name="T0" fmla="*/ 0 w 258"/>
                    <a:gd name="T1" fmla="*/ 166 h 166"/>
                    <a:gd name="T2" fmla="*/ 258 w 258"/>
                    <a:gd name="T3" fmla="*/ 17 h 166"/>
                    <a:gd name="T4" fmla="*/ 96 w 258"/>
                    <a:gd name="T5" fmla="*/ 34 h 166"/>
                    <a:gd name="T6" fmla="*/ 0 w 258"/>
                    <a:gd name="T7" fmla="*/ 166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0" y="166"/>
                      </a:moveTo>
                      <a:cubicBezTo>
                        <a:pt x="258" y="17"/>
                        <a:pt x="258" y="17"/>
                        <a:pt x="258" y="17"/>
                      </a:cubicBezTo>
                      <a:cubicBezTo>
                        <a:pt x="206" y="0"/>
                        <a:pt x="147" y="4"/>
                        <a:pt x="96" y="34"/>
                      </a:cubicBezTo>
                      <a:cubicBezTo>
                        <a:pt x="44" y="63"/>
                        <a:pt x="11" y="112"/>
                        <a:pt x="0" y="166"/>
                      </a:cubicBezTo>
                      <a:close/>
                    </a:path>
                  </a:pathLst>
                </a:custGeom>
                <a:gradFill flip="none" rotWithShape="0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08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36" name="Freeform 79">
                  <a:extLst>
                    <a:ext uri="{FF2B5EF4-FFF2-40B4-BE49-F238E27FC236}">
                      <a16:creationId xmlns:a16="http://schemas.microsoft.com/office/drawing/2014/main" id="{825CB36E-9726-A54C-5717-F6A428FED532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587376" y="2124075"/>
                  <a:ext cx="1228725" cy="790575"/>
                </a:xfrm>
                <a:custGeom>
                  <a:avLst/>
                  <a:gdLst>
                    <a:gd name="T0" fmla="*/ 0 w 258"/>
                    <a:gd name="T1" fmla="*/ 17 h 166"/>
                    <a:gd name="T2" fmla="*/ 258 w 258"/>
                    <a:gd name="T3" fmla="*/ 166 h 166"/>
                    <a:gd name="T4" fmla="*/ 162 w 258"/>
                    <a:gd name="T5" fmla="*/ 34 h 166"/>
                    <a:gd name="T6" fmla="*/ 0 w 258"/>
                    <a:gd name="T7" fmla="*/ 17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0" y="17"/>
                      </a:moveTo>
                      <a:cubicBezTo>
                        <a:pt x="258" y="166"/>
                        <a:pt x="258" y="166"/>
                        <a:pt x="258" y="166"/>
                      </a:cubicBezTo>
                      <a:cubicBezTo>
                        <a:pt x="247" y="112"/>
                        <a:pt x="213" y="63"/>
                        <a:pt x="162" y="34"/>
                      </a:cubicBezTo>
                      <a:cubicBezTo>
                        <a:pt x="111" y="4"/>
                        <a:pt x="52" y="0"/>
                        <a:pt x="0" y="17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08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37" name="Freeform 82">
                  <a:extLst>
                    <a:ext uri="{FF2B5EF4-FFF2-40B4-BE49-F238E27FC236}">
                      <a16:creationId xmlns:a16="http://schemas.microsoft.com/office/drawing/2014/main" id="{F8184497-7251-D4E9-F39C-EE556E4B108D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1816101" y="2124075"/>
                  <a:ext cx="1228725" cy="790575"/>
                </a:xfrm>
                <a:custGeom>
                  <a:avLst/>
                  <a:gdLst>
                    <a:gd name="T0" fmla="*/ 0 w 258"/>
                    <a:gd name="T1" fmla="*/ 166 h 166"/>
                    <a:gd name="T2" fmla="*/ 258 w 258"/>
                    <a:gd name="T3" fmla="*/ 17 h 166"/>
                    <a:gd name="T4" fmla="*/ 96 w 258"/>
                    <a:gd name="T5" fmla="*/ 34 h 166"/>
                    <a:gd name="T6" fmla="*/ 0 w 258"/>
                    <a:gd name="T7" fmla="*/ 166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0" y="166"/>
                      </a:moveTo>
                      <a:cubicBezTo>
                        <a:pt x="258" y="17"/>
                        <a:pt x="258" y="17"/>
                        <a:pt x="258" y="17"/>
                      </a:cubicBezTo>
                      <a:cubicBezTo>
                        <a:pt x="206" y="0"/>
                        <a:pt x="147" y="4"/>
                        <a:pt x="96" y="34"/>
                      </a:cubicBezTo>
                      <a:cubicBezTo>
                        <a:pt x="44" y="63"/>
                        <a:pt x="11" y="112"/>
                        <a:pt x="0" y="166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08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38" name="Freeform 85">
                  <a:extLst>
                    <a:ext uri="{FF2B5EF4-FFF2-40B4-BE49-F238E27FC236}">
                      <a16:creationId xmlns:a16="http://schemas.microsoft.com/office/drawing/2014/main" id="{835D68A6-6C40-806B-C58A-25B22D6BC629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587376" y="2886075"/>
                  <a:ext cx="1228725" cy="790575"/>
                </a:xfrm>
                <a:custGeom>
                  <a:avLst/>
                  <a:gdLst>
                    <a:gd name="T0" fmla="*/ 0 w 258"/>
                    <a:gd name="T1" fmla="*/ 17 h 166"/>
                    <a:gd name="T2" fmla="*/ 258 w 258"/>
                    <a:gd name="T3" fmla="*/ 166 h 166"/>
                    <a:gd name="T4" fmla="*/ 162 w 258"/>
                    <a:gd name="T5" fmla="*/ 34 h 166"/>
                    <a:gd name="T6" fmla="*/ 0 w 258"/>
                    <a:gd name="T7" fmla="*/ 17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0" y="17"/>
                      </a:moveTo>
                      <a:cubicBezTo>
                        <a:pt x="258" y="166"/>
                        <a:pt x="258" y="166"/>
                        <a:pt x="258" y="166"/>
                      </a:cubicBezTo>
                      <a:cubicBezTo>
                        <a:pt x="247" y="112"/>
                        <a:pt x="213" y="63"/>
                        <a:pt x="162" y="34"/>
                      </a:cubicBezTo>
                      <a:cubicBezTo>
                        <a:pt x="111" y="4"/>
                        <a:pt x="52" y="0"/>
                        <a:pt x="0" y="17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08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39" name="Freeform 88">
                  <a:extLst>
                    <a:ext uri="{FF2B5EF4-FFF2-40B4-BE49-F238E27FC236}">
                      <a16:creationId xmlns:a16="http://schemas.microsoft.com/office/drawing/2014/main" id="{E36097E1-57E6-7188-7C0D-36C56EF55F77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1816101" y="2886075"/>
                  <a:ext cx="1228725" cy="790575"/>
                </a:xfrm>
                <a:custGeom>
                  <a:avLst/>
                  <a:gdLst>
                    <a:gd name="T0" fmla="*/ 0 w 258"/>
                    <a:gd name="T1" fmla="*/ 166 h 166"/>
                    <a:gd name="T2" fmla="*/ 258 w 258"/>
                    <a:gd name="T3" fmla="*/ 17 h 166"/>
                    <a:gd name="T4" fmla="*/ 96 w 258"/>
                    <a:gd name="T5" fmla="*/ 34 h 166"/>
                    <a:gd name="T6" fmla="*/ 0 w 258"/>
                    <a:gd name="T7" fmla="*/ 166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0" y="166"/>
                      </a:moveTo>
                      <a:cubicBezTo>
                        <a:pt x="258" y="17"/>
                        <a:pt x="258" y="17"/>
                        <a:pt x="258" y="17"/>
                      </a:cubicBezTo>
                      <a:cubicBezTo>
                        <a:pt x="206" y="0"/>
                        <a:pt x="147" y="4"/>
                        <a:pt x="96" y="34"/>
                      </a:cubicBezTo>
                      <a:cubicBezTo>
                        <a:pt x="44" y="63"/>
                        <a:pt x="11" y="112"/>
                        <a:pt x="0" y="166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08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grpSp>
              <p:nvGrpSpPr>
                <p:cNvPr id="40" name="Group 39">
                  <a:extLst>
                    <a:ext uri="{FF2B5EF4-FFF2-40B4-BE49-F238E27FC236}">
                      <a16:creationId xmlns:a16="http://schemas.microsoft.com/office/drawing/2014/main" id="{9C1BAB2A-BA9C-8C5A-13B8-CE9C056AE65D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GrpSpPr>
                  <a:grpSpLocks noChangeAspect="1"/>
                </p:cNvGrp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GrpSpPr>
              <p:grpSpPr>
                <a:xfrm>
                  <a:off x="587376" y="280988"/>
                  <a:ext cx="2457450" cy="3838575"/>
                  <a:chOff x="587376" y="280988"/>
                  <a:chExt cx="2457450" cy="3838575"/>
                </a:xfrm>
              </p:grpSpPr>
              <p:sp>
                <p:nvSpPr>
                  <p:cNvPr id="41" name="Line 63">
                    <a:extLst>
                      <a:ext uri="{FF2B5EF4-FFF2-40B4-BE49-F238E27FC236}">
                        <a16:creationId xmlns:a16="http://schemas.microsoft.com/office/drawing/2014/main" id="{4F8DCA4A-A0D6-514F-47BB-541F133C696A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 noChangeAspect="1"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 bwMode="auto">
                  <a:xfrm>
                    <a:off x="587376" y="1443038"/>
                    <a:ext cx="1228725" cy="709613"/>
                  </a:xfrm>
                  <a:prstGeom prst="line">
                    <a:avLst/>
                  </a:prstGeom>
                  <a:noFill/>
                  <a:ln w="12700" cap="rnd">
                    <a:solidFill>
                      <a:srgbClr val="FFFFFF"/>
                    </a:solidFill>
                    <a:prstDash val="solid"/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/>
                  </a:p>
                </p:txBody>
              </p:sp>
              <p:sp>
                <p:nvSpPr>
                  <p:cNvPr id="42" name="Line 66">
                    <a:extLst>
                      <a:ext uri="{FF2B5EF4-FFF2-40B4-BE49-F238E27FC236}">
                        <a16:creationId xmlns:a16="http://schemas.microsoft.com/office/drawing/2014/main" id="{0BEDD737-7AD9-32AF-DA50-AE940D883A1E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 noChangeAspect="1"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 bwMode="auto">
                  <a:xfrm flipV="1">
                    <a:off x="1816101" y="1443038"/>
                    <a:ext cx="1228725" cy="709613"/>
                  </a:xfrm>
                  <a:prstGeom prst="line">
                    <a:avLst/>
                  </a:prstGeom>
                  <a:noFill/>
                  <a:ln w="12700" cap="rnd">
                    <a:solidFill>
                      <a:srgbClr val="FFFFFF"/>
                    </a:solidFill>
                    <a:prstDash val="solid"/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/>
                  </a:p>
                </p:txBody>
              </p:sp>
              <p:sp>
                <p:nvSpPr>
                  <p:cNvPr id="43" name="Line 67">
                    <a:extLst>
                      <a:ext uri="{FF2B5EF4-FFF2-40B4-BE49-F238E27FC236}">
                        <a16:creationId xmlns:a16="http://schemas.microsoft.com/office/drawing/2014/main" id="{9361792E-BF11-44DD-3900-9EE92815F3E2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 noChangeAspect="1"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 bwMode="auto">
                  <a:xfrm flipV="1">
                    <a:off x="1816101" y="280988"/>
                    <a:ext cx="0" cy="3838575"/>
                  </a:xfrm>
                  <a:prstGeom prst="line">
                    <a:avLst/>
                  </a:prstGeom>
                  <a:noFill/>
                  <a:ln w="12700" cap="flat">
                    <a:solidFill>
                      <a:srgbClr val="FFFFFF"/>
                    </a:solidFill>
                    <a:prstDash val="solid"/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/>
                  </a:p>
                </p:txBody>
              </p:sp>
              <p:sp>
                <p:nvSpPr>
                  <p:cNvPr id="44" name="Line 80">
                    <a:extLst>
                      <a:ext uri="{FF2B5EF4-FFF2-40B4-BE49-F238E27FC236}">
                        <a16:creationId xmlns:a16="http://schemas.microsoft.com/office/drawing/2014/main" id="{EF08723B-66BF-73AE-106A-58DBBBABFA3B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 noChangeAspect="1"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 bwMode="auto">
                  <a:xfrm>
                    <a:off x="587376" y="2205038"/>
                    <a:ext cx="1228725" cy="709613"/>
                  </a:xfrm>
                  <a:prstGeom prst="line">
                    <a:avLst/>
                  </a:prstGeom>
                  <a:noFill/>
                  <a:ln w="12700" cap="rnd">
                    <a:solidFill>
                      <a:srgbClr val="FFFFFF"/>
                    </a:solidFill>
                    <a:prstDash val="solid"/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/>
                  </a:p>
                </p:txBody>
              </p:sp>
              <p:sp>
                <p:nvSpPr>
                  <p:cNvPr id="45" name="Line 83">
                    <a:extLst>
                      <a:ext uri="{FF2B5EF4-FFF2-40B4-BE49-F238E27FC236}">
                        <a16:creationId xmlns:a16="http://schemas.microsoft.com/office/drawing/2014/main" id="{866A6C7D-739E-6ED2-8DC9-F62F9697723E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 noChangeAspect="1"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 bwMode="auto">
                  <a:xfrm flipV="1">
                    <a:off x="1816101" y="2205038"/>
                    <a:ext cx="1228725" cy="709613"/>
                  </a:xfrm>
                  <a:prstGeom prst="line">
                    <a:avLst/>
                  </a:prstGeom>
                  <a:noFill/>
                  <a:ln w="12700" cap="rnd">
                    <a:solidFill>
                      <a:srgbClr val="FFFFFF"/>
                    </a:solidFill>
                    <a:prstDash val="solid"/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/>
                  </a:p>
                </p:txBody>
              </p:sp>
              <p:sp>
                <p:nvSpPr>
                  <p:cNvPr id="46" name="Line 86">
                    <a:extLst>
                      <a:ext uri="{FF2B5EF4-FFF2-40B4-BE49-F238E27FC236}">
                        <a16:creationId xmlns:a16="http://schemas.microsoft.com/office/drawing/2014/main" id="{3CAE0274-E38E-54A4-13C4-FFD1A9DDC6C8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 noChangeAspect="1"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 bwMode="auto">
                  <a:xfrm>
                    <a:off x="587376" y="2967038"/>
                    <a:ext cx="1228725" cy="709613"/>
                  </a:xfrm>
                  <a:prstGeom prst="line">
                    <a:avLst/>
                  </a:prstGeom>
                  <a:noFill/>
                  <a:ln w="12700" cap="rnd">
                    <a:solidFill>
                      <a:srgbClr val="FFFFFF"/>
                    </a:solidFill>
                    <a:prstDash val="solid"/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/>
                  </a:p>
                </p:txBody>
              </p:sp>
              <p:sp>
                <p:nvSpPr>
                  <p:cNvPr id="47" name="Line 89">
                    <a:extLst>
                      <a:ext uri="{FF2B5EF4-FFF2-40B4-BE49-F238E27FC236}">
                        <a16:creationId xmlns:a16="http://schemas.microsoft.com/office/drawing/2014/main" id="{7561DEAF-B810-94D1-71BB-2116BFFFA77B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 noChangeAspect="1"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 bwMode="auto">
                  <a:xfrm flipV="1">
                    <a:off x="1816101" y="2967038"/>
                    <a:ext cx="1228725" cy="709613"/>
                  </a:xfrm>
                  <a:prstGeom prst="line">
                    <a:avLst/>
                  </a:prstGeom>
                  <a:noFill/>
                  <a:ln w="12700" cap="rnd">
                    <a:solidFill>
                      <a:srgbClr val="FFFFFF"/>
                    </a:solidFill>
                    <a:prstDash val="solid"/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/>
                  </a:p>
                </p:txBody>
              </p:sp>
            </p:grpSp>
          </p:grpSp>
          <p:grpSp>
            <p:nvGrpSpPr>
              <p:cNvPr id="12" name="Group 11">
                <a:extLst>
                  <a:ext uri="{FF2B5EF4-FFF2-40B4-BE49-F238E27FC236}">
                    <a16:creationId xmlns:a16="http://schemas.microsoft.com/office/drawing/2014/main" id="{323C31A5-9409-F839-90BA-3883DC532301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GrpSpPr>
                <a:grpSpLocks noChangeAspect="1"/>
              </p:cNvGrp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GrpSpPr>
            <p:grpSpPr>
              <a:xfrm rot="2700000">
                <a:off x="9940728" y="245341"/>
                <a:ext cx="1785984" cy="2211229"/>
                <a:chOff x="3125006" y="3171595"/>
                <a:chExt cx="1785984" cy="2211229"/>
              </a:xfrm>
            </p:grpSpPr>
            <p:grpSp>
              <p:nvGrpSpPr>
                <p:cNvPr id="18" name="Group 17">
                  <a:extLst>
                    <a:ext uri="{FF2B5EF4-FFF2-40B4-BE49-F238E27FC236}">
                      <a16:creationId xmlns:a16="http://schemas.microsoft.com/office/drawing/2014/main" id="{42742EC4-5A1C-631E-398C-F3C5A9C4A2EE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GrpSpPr>
                  <a:grpSpLocks noChangeAspect="1"/>
                </p:cNvGrp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GrpSpPr>
              <p:grpSpPr>
                <a:xfrm>
                  <a:off x="3136819" y="3174345"/>
                  <a:ext cx="1760933" cy="2208479"/>
                  <a:chOff x="4749017" y="2998646"/>
                  <a:chExt cx="1760933" cy="2208479"/>
                </a:xfrm>
              </p:grpSpPr>
              <p:cxnSp>
                <p:nvCxnSpPr>
                  <p:cNvPr id="22" name="Straight Connector 21">
                    <a:extLst>
                      <a:ext uri="{FF2B5EF4-FFF2-40B4-BE49-F238E27FC236}">
                        <a16:creationId xmlns:a16="http://schemas.microsoft.com/office/drawing/2014/main" id="{D2C0A335-0DBB-9CDA-7CB6-64689BB782AD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CxnSpPr>
                    <a:cxnSpLocks noChangeAspect="1"/>
                  </p:cNvCxn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CxnSpPr>
                <p:spPr>
                  <a:xfrm flipH="1">
                    <a:off x="5630197" y="2998646"/>
                    <a:ext cx="0" cy="2208479"/>
                  </a:xfrm>
                  <a:prstGeom prst="line">
                    <a:avLst/>
                  </a:prstGeom>
                  <a:ln w="12700">
                    <a:solidFill>
                      <a:srgbClr val="FFFFFF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3" name="Straight Connector 22">
                    <a:extLst>
                      <a:ext uri="{FF2B5EF4-FFF2-40B4-BE49-F238E27FC236}">
                        <a16:creationId xmlns:a16="http://schemas.microsoft.com/office/drawing/2014/main" id="{C21B6FD8-0F3F-70F9-2457-87BB8AAB7930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CxnSpPr>
                    <a:cxnSpLocks noChangeAspect="1"/>
                  </p:cNvCxn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CxnSpPr>
                <p:spPr>
                  <a:xfrm rot="10800000" flipH="1">
                    <a:off x="4749017" y="4416771"/>
                    <a:ext cx="1760933" cy="0"/>
                  </a:xfrm>
                  <a:prstGeom prst="line">
                    <a:avLst/>
                  </a:prstGeom>
                  <a:ln w="12700">
                    <a:solidFill>
                      <a:srgbClr val="FFFFFF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24" name="Rectangle 30">
                    <a:extLst>
                      <a:ext uri="{FF2B5EF4-FFF2-40B4-BE49-F238E27FC236}">
                        <a16:creationId xmlns:a16="http://schemas.microsoft.com/office/drawing/2014/main" id="{44ACA065-23B9-0399-85C9-8821480A7DDA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 noChangeAspect="1"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>
                  <a:xfrm rot="13500000">
                    <a:off x="5136242" y="3224252"/>
                    <a:ext cx="987915" cy="987915"/>
                  </a:xfrm>
                  <a:custGeom>
                    <a:avLst/>
                    <a:gdLst>
                      <a:gd name="connsiteX0" fmla="*/ 0 w 1302493"/>
                      <a:gd name="connsiteY0" fmla="*/ 0 h 1302493"/>
                      <a:gd name="connsiteX1" fmla="*/ 1302493 w 1302493"/>
                      <a:gd name="connsiteY1" fmla="*/ 0 h 1302493"/>
                      <a:gd name="connsiteX2" fmla="*/ 1302493 w 1302493"/>
                      <a:gd name="connsiteY2" fmla="*/ 1302493 h 1302493"/>
                      <a:gd name="connsiteX3" fmla="*/ 0 w 1302493"/>
                      <a:gd name="connsiteY3" fmla="*/ 1302493 h 1302493"/>
                      <a:gd name="connsiteX4" fmla="*/ 0 w 1302493"/>
                      <a:gd name="connsiteY4" fmla="*/ 0 h 1302493"/>
                      <a:gd name="connsiteX0" fmla="*/ 1302493 w 1393933"/>
                      <a:gd name="connsiteY0" fmla="*/ 1302493 h 1393933"/>
                      <a:gd name="connsiteX1" fmla="*/ 0 w 1393933"/>
                      <a:gd name="connsiteY1" fmla="*/ 1302493 h 1393933"/>
                      <a:gd name="connsiteX2" fmla="*/ 0 w 1393933"/>
                      <a:gd name="connsiteY2" fmla="*/ 0 h 1393933"/>
                      <a:gd name="connsiteX3" fmla="*/ 1302493 w 1393933"/>
                      <a:gd name="connsiteY3" fmla="*/ 0 h 1393933"/>
                      <a:gd name="connsiteX4" fmla="*/ 1393933 w 1393933"/>
                      <a:gd name="connsiteY4" fmla="*/ 1393933 h 1393933"/>
                      <a:gd name="connsiteX0" fmla="*/ 0 w 1393933"/>
                      <a:gd name="connsiteY0" fmla="*/ 1302493 h 1393933"/>
                      <a:gd name="connsiteX1" fmla="*/ 0 w 1393933"/>
                      <a:gd name="connsiteY1" fmla="*/ 0 h 1393933"/>
                      <a:gd name="connsiteX2" fmla="*/ 1302493 w 1393933"/>
                      <a:gd name="connsiteY2" fmla="*/ 0 h 1393933"/>
                      <a:gd name="connsiteX3" fmla="*/ 1393933 w 1393933"/>
                      <a:gd name="connsiteY3" fmla="*/ 1393933 h 1393933"/>
                      <a:gd name="connsiteX0" fmla="*/ 0 w 1302493"/>
                      <a:gd name="connsiteY0" fmla="*/ 1302493 h 1302493"/>
                      <a:gd name="connsiteX1" fmla="*/ 0 w 1302493"/>
                      <a:gd name="connsiteY1" fmla="*/ 0 h 1302493"/>
                      <a:gd name="connsiteX2" fmla="*/ 1302493 w 1302493"/>
                      <a:gd name="connsiteY2" fmla="*/ 0 h 130249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</a:cxnLst>
                    <a:rect l="l" t="t" r="r" b="b"/>
                    <a:pathLst>
                      <a:path w="1302493" h="1302493">
                        <a:moveTo>
                          <a:pt x="0" y="1302493"/>
                        </a:moveTo>
                        <a:lnTo>
                          <a:pt x="0" y="0"/>
                        </a:lnTo>
                        <a:lnTo>
                          <a:pt x="1302493" y="0"/>
                        </a:lnTo>
                      </a:path>
                    </a:pathLst>
                  </a:custGeom>
                  <a:noFill/>
                  <a:ln w="12700">
                    <a:solidFill>
                      <a:srgbClr val="FFFF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25" name="Rectangle 30">
                    <a:extLst>
                      <a:ext uri="{FF2B5EF4-FFF2-40B4-BE49-F238E27FC236}">
                        <a16:creationId xmlns:a16="http://schemas.microsoft.com/office/drawing/2014/main" id="{360F78FE-550E-F182-27C9-8D0D0411F4D6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 noChangeAspect="1"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>
                  <a:xfrm rot="13500000">
                    <a:off x="5327037" y="3070731"/>
                    <a:ext cx="606323" cy="606323"/>
                  </a:xfrm>
                  <a:custGeom>
                    <a:avLst/>
                    <a:gdLst>
                      <a:gd name="connsiteX0" fmla="*/ 0 w 1302493"/>
                      <a:gd name="connsiteY0" fmla="*/ 0 h 1302493"/>
                      <a:gd name="connsiteX1" fmla="*/ 1302493 w 1302493"/>
                      <a:gd name="connsiteY1" fmla="*/ 0 h 1302493"/>
                      <a:gd name="connsiteX2" fmla="*/ 1302493 w 1302493"/>
                      <a:gd name="connsiteY2" fmla="*/ 1302493 h 1302493"/>
                      <a:gd name="connsiteX3" fmla="*/ 0 w 1302493"/>
                      <a:gd name="connsiteY3" fmla="*/ 1302493 h 1302493"/>
                      <a:gd name="connsiteX4" fmla="*/ 0 w 1302493"/>
                      <a:gd name="connsiteY4" fmla="*/ 0 h 1302493"/>
                      <a:gd name="connsiteX0" fmla="*/ 1302493 w 1393933"/>
                      <a:gd name="connsiteY0" fmla="*/ 1302493 h 1393933"/>
                      <a:gd name="connsiteX1" fmla="*/ 0 w 1393933"/>
                      <a:gd name="connsiteY1" fmla="*/ 1302493 h 1393933"/>
                      <a:gd name="connsiteX2" fmla="*/ 0 w 1393933"/>
                      <a:gd name="connsiteY2" fmla="*/ 0 h 1393933"/>
                      <a:gd name="connsiteX3" fmla="*/ 1302493 w 1393933"/>
                      <a:gd name="connsiteY3" fmla="*/ 0 h 1393933"/>
                      <a:gd name="connsiteX4" fmla="*/ 1393933 w 1393933"/>
                      <a:gd name="connsiteY4" fmla="*/ 1393933 h 1393933"/>
                      <a:gd name="connsiteX0" fmla="*/ 0 w 1393933"/>
                      <a:gd name="connsiteY0" fmla="*/ 1302493 h 1393933"/>
                      <a:gd name="connsiteX1" fmla="*/ 0 w 1393933"/>
                      <a:gd name="connsiteY1" fmla="*/ 0 h 1393933"/>
                      <a:gd name="connsiteX2" fmla="*/ 1302493 w 1393933"/>
                      <a:gd name="connsiteY2" fmla="*/ 0 h 1393933"/>
                      <a:gd name="connsiteX3" fmla="*/ 1393933 w 1393933"/>
                      <a:gd name="connsiteY3" fmla="*/ 1393933 h 1393933"/>
                      <a:gd name="connsiteX0" fmla="*/ 0 w 1302493"/>
                      <a:gd name="connsiteY0" fmla="*/ 1302493 h 1302493"/>
                      <a:gd name="connsiteX1" fmla="*/ 0 w 1302493"/>
                      <a:gd name="connsiteY1" fmla="*/ 0 h 1302493"/>
                      <a:gd name="connsiteX2" fmla="*/ 1302493 w 1302493"/>
                      <a:gd name="connsiteY2" fmla="*/ 0 h 130249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</a:cxnLst>
                    <a:rect l="l" t="t" r="r" b="b"/>
                    <a:pathLst>
                      <a:path w="1302493" h="1302493">
                        <a:moveTo>
                          <a:pt x="0" y="1302493"/>
                        </a:moveTo>
                        <a:lnTo>
                          <a:pt x="0" y="0"/>
                        </a:lnTo>
                        <a:lnTo>
                          <a:pt x="1302493" y="0"/>
                        </a:lnTo>
                      </a:path>
                    </a:pathLst>
                  </a:custGeom>
                  <a:noFill/>
                  <a:ln w="12700">
                    <a:solidFill>
                      <a:srgbClr val="FFFF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</p:grpSp>
            <p:grpSp>
              <p:nvGrpSpPr>
                <p:cNvPr id="19" name="Group 18">
                  <a:extLst>
                    <a:ext uri="{FF2B5EF4-FFF2-40B4-BE49-F238E27FC236}">
                      <a16:creationId xmlns:a16="http://schemas.microsoft.com/office/drawing/2014/main" id="{82BEC42F-0A94-4DB3-9210-90D9BA7610BC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GrpSpPr>
                  <a:grpSpLocks noChangeAspect="1"/>
                </p:cNvGrp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GrpSpPr>
              <p:grpSpPr>
                <a:xfrm>
                  <a:off x="3125006" y="3171595"/>
                  <a:ext cx="1785984" cy="1799739"/>
                  <a:chOff x="6879836" y="3516901"/>
                  <a:chExt cx="1785984" cy="1799739"/>
                </a:xfrm>
              </p:grpSpPr>
              <p:sp>
                <p:nvSpPr>
                  <p:cNvPr id="20" name="Freeform: Shape 19">
                    <a:extLst>
                      <a:ext uri="{FF2B5EF4-FFF2-40B4-BE49-F238E27FC236}">
                        <a16:creationId xmlns:a16="http://schemas.microsoft.com/office/drawing/2014/main" id="{4639297D-A086-3111-DE35-3ADFC63EC527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 noChangeAspect="1"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>
                  <a:xfrm>
                    <a:off x="6879836" y="3521665"/>
                    <a:ext cx="892801" cy="1794975"/>
                  </a:xfrm>
                  <a:custGeom>
                    <a:avLst/>
                    <a:gdLst>
                      <a:gd name="connsiteX0" fmla="*/ 892801 w 892801"/>
                      <a:gd name="connsiteY0" fmla="*/ 0 h 1794975"/>
                      <a:gd name="connsiteX1" fmla="*/ 892801 w 892801"/>
                      <a:gd name="connsiteY1" fmla="*/ 1434622 h 1794975"/>
                      <a:gd name="connsiteX2" fmla="*/ 845919 w 892801"/>
                      <a:gd name="connsiteY2" fmla="*/ 1533379 h 1794975"/>
                      <a:gd name="connsiteX3" fmla="*/ 440820 w 892801"/>
                      <a:gd name="connsiteY3" fmla="*/ 1794916 h 1794975"/>
                      <a:gd name="connsiteX4" fmla="*/ 379878 w 892801"/>
                      <a:gd name="connsiteY4" fmla="*/ 1791253 h 1794975"/>
                      <a:gd name="connsiteX5" fmla="*/ 763083 w 892801"/>
                      <a:gd name="connsiteY5" fmla="*/ 100140 h 1794975"/>
                      <a:gd name="connsiteX6" fmla="*/ 892801 w 892801"/>
                      <a:gd name="connsiteY6" fmla="*/ 0 h 179497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892801" h="1794975">
                        <a:moveTo>
                          <a:pt x="892801" y="0"/>
                        </a:moveTo>
                        <a:lnTo>
                          <a:pt x="892801" y="1434622"/>
                        </a:lnTo>
                        <a:lnTo>
                          <a:pt x="845919" y="1533379"/>
                        </a:lnTo>
                        <a:cubicBezTo>
                          <a:pt x="735106" y="1711682"/>
                          <a:pt x="584368" y="1792418"/>
                          <a:pt x="440820" y="1794916"/>
                        </a:cubicBezTo>
                        <a:cubicBezTo>
                          <a:pt x="420314" y="1795273"/>
                          <a:pt x="399954" y="1794033"/>
                          <a:pt x="379878" y="1791253"/>
                        </a:cubicBezTo>
                        <a:cubicBezTo>
                          <a:pt x="-41718" y="1732871"/>
                          <a:pt x="-338017" y="995203"/>
                          <a:pt x="763083" y="100140"/>
                        </a:cubicBezTo>
                        <a:lnTo>
                          <a:pt x="892801" y="0"/>
                        </a:lnTo>
                        <a:close/>
                      </a:path>
                    </a:pathLst>
                  </a:custGeom>
                  <a:gradFill flip="none" rotWithShape="1">
                    <a:gsLst>
                      <a:gs pos="0">
                        <a:srgbClr val="FFFFFF">
                          <a:alpha val="80000"/>
                        </a:srgbClr>
                      </a:gs>
                      <a:gs pos="100000">
                        <a:srgbClr val="FFFFFF">
                          <a:alpha val="20000"/>
                        </a:srgbClr>
                      </a:gs>
                    </a:gsLst>
                    <a:lin ang="18900000" scaled="0"/>
                    <a:tileRect/>
                  </a:gra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21" name="Freeform: Shape 20">
                    <a:extLst>
                      <a:ext uri="{FF2B5EF4-FFF2-40B4-BE49-F238E27FC236}">
                        <a16:creationId xmlns:a16="http://schemas.microsoft.com/office/drawing/2014/main" id="{0A57F373-E650-007D-EF3A-125835724B37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 noChangeAspect="1"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>
                  <a:xfrm>
                    <a:off x="7772637" y="3516901"/>
                    <a:ext cx="893183" cy="1795123"/>
                  </a:xfrm>
                  <a:custGeom>
                    <a:avLst/>
                    <a:gdLst>
                      <a:gd name="connsiteX0" fmla="*/ 191 w 893183"/>
                      <a:gd name="connsiteY0" fmla="*/ 0 h 1795123"/>
                      <a:gd name="connsiteX1" fmla="*/ 130101 w 893183"/>
                      <a:gd name="connsiteY1" fmla="*/ 100288 h 1795123"/>
                      <a:gd name="connsiteX2" fmla="*/ 513306 w 893183"/>
                      <a:gd name="connsiteY2" fmla="*/ 1791401 h 1795123"/>
                      <a:gd name="connsiteX3" fmla="*/ 47265 w 893183"/>
                      <a:gd name="connsiteY3" fmla="*/ 1533527 h 1795123"/>
                      <a:gd name="connsiteX4" fmla="*/ 192 w 893183"/>
                      <a:gd name="connsiteY4" fmla="*/ 1434367 h 1795123"/>
                      <a:gd name="connsiteX5" fmla="*/ 192 w 893183"/>
                      <a:gd name="connsiteY5" fmla="*/ 1438981 h 1795123"/>
                      <a:gd name="connsiteX6" fmla="*/ 0 w 893183"/>
                      <a:gd name="connsiteY6" fmla="*/ 1439386 h 1795123"/>
                      <a:gd name="connsiteX7" fmla="*/ 0 w 893183"/>
                      <a:gd name="connsiteY7" fmla="*/ 4764 h 1795123"/>
                      <a:gd name="connsiteX8" fmla="*/ 191 w 893183"/>
                      <a:gd name="connsiteY8" fmla="*/ 4616 h 1795123"/>
                      <a:gd name="connsiteX9" fmla="*/ 191 w 893183"/>
                      <a:gd name="connsiteY9" fmla="*/ 0 h 179512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</a:cxnLst>
                    <a:rect l="l" t="t" r="r" b="b"/>
                    <a:pathLst>
                      <a:path w="893183" h="1795123">
                        <a:moveTo>
                          <a:pt x="191" y="0"/>
                        </a:moveTo>
                        <a:lnTo>
                          <a:pt x="130101" y="100288"/>
                        </a:lnTo>
                        <a:cubicBezTo>
                          <a:pt x="1231201" y="995351"/>
                          <a:pt x="934902" y="1733019"/>
                          <a:pt x="513306" y="1791401"/>
                        </a:cubicBezTo>
                        <a:cubicBezTo>
                          <a:pt x="352699" y="1813642"/>
                          <a:pt x="173909" y="1737302"/>
                          <a:pt x="47265" y="1533527"/>
                        </a:cubicBezTo>
                        <a:lnTo>
                          <a:pt x="192" y="1434367"/>
                        </a:lnTo>
                        <a:lnTo>
                          <a:pt x="192" y="1438981"/>
                        </a:lnTo>
                        <a:lnTo>
                          <a:pt x="0" y="1439386"/>
                        </a:lnTo>
                        <a:lnTo>
                          <a:pt x="0" y="4764"/>
                        </a:lnTo>
                        <a:lnTo>
                          <a:pt x="191" y="4616"/>
                        </a:lnTo>
                        <a:lnTo>
                          <a:pt x="191" y="0"/>
                        </a:lnTo>
                        <a:close/>
                      </a:path>
                    </a:pathLst>
                  </a:custGeom>
                  <a:gradFill flip="none" rotWithShape="1">
                    <a:gsLst>
                      <a:gs pos="0">
                        <a:srgbClr val="FFFFFF">
                          <a:alpha val="80000"/>
                        </a:srgbClr>
                      </a:gs>
                      <a:gs pos="100000">
                        <a:srgbClr val="FFFFFF">
                          <a:alpha val="10000"/>
                        </a:srgbClr>
                      </a:gs>
                    </a:gsLst>
                    <a:lin ang="2700000" scaled="0"/>
                    <a:tileRect/>
                  </a:gra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>
                      <a:solidFill>
                        <a:schemeClr val="tx1"/>
                      </a:solidFill>
                    </a:endParaRPr>
                  </a:p>
                </p:txBody>
              </p:sp>
            </p:grpSp>
          </p:grpSp>
          <p:grpSp>
            <p:nvGrpSpPr>
              <p:cNvPr id="13" name="Group 12">
                <a:extLst>
                  <a:ext uri="{FF2B5EF4-FFF2-40B4-BE49-F238E27FC236}">
                    <a16:creationId xmlns:a16="http://schemas.microsoft.com/office/drawing/2014/main" id="{3F7AA1C2-3BC9-2CC2-246C-891EEAAAAAD5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GrpSpPr>
                <a:grpSpLocks noChangeAspect="1"/>
              </p:cNvGrp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GrpSpPr>
            <p:grpSpPr>
              <a:xfrm rot="5400000">
                <a:off x="10400268" y="1917602"/>
                <a:ext cx="633413" cy="1862138"/>
                <a:chOff x="5959192" y="333389"/>
                <a:chExt cx="633413" cy="1862138"/>
              </a:xfrm>
            </p:grpSpPr>
            <p:grpSp>
              <p:nvGrpSpPr>
                <p:cNvPr id="14" name="Group 13">
                  <a:extLst>
                    <a:ext uri="{FF2B5EF4-FFF2-40B4-BE49-F238E27FC236}">
                      <a16:creationId xmlns:a16="http://schemas.microsoft.com/office/drawing/2014/main" id="{8095730D-9E3D-CB3A-4FF1-D9B51A162A36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GrpSpPr>
                  <a:grpSpLocks noChangeAspect="1"/>
                </p:cNvGrp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GrpSpPr>
              <p:grpSpPr>
                <a:xfrm>
                  <a:off x="5959192" y="333389"/>
                  <a:ext cx="633413" cy="1419225"/>
                  <a:chOff x="5959192" y="333389"/>
                  <a:chExt cx="633413" cy="1419225"/>
                </a:xfrm>
              </p:grpSpPr>
              <p:sp>
                <p:nvSpPr>
                  <p:cNvPr id="16" name="Freeform 68">
                    <a:extLst>
                      <a:ext uri="{FF2B5EF4-FFF2-40B4-BE49-F238E27FC236}">
                        <a16:creationId xmlns:a16="http://schemas.microsoft.com/office/drawing/2014/main" id="{0FDC9A03-E7DE-3D3E-74F8-C2990A5082F8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 noChangeAspect="1"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 bwMode="auto">
                  <a:xfrm>
                    <a:off x="5959192" y="333389"/>
                    <a:ext cx="319088" cy="1419225"/>
                  </a:xfrm>
                  <a:custGeom>
                    <a:avLst/>
                    <a:gdLst>
                      <a:gd name="T0" fmla="*/ 0 w 67"/>
                      <a:gd name="T1" fmla="*/ 149 h 298"/>
                      <a:gd name="T2" fmla="*/ 67 w 67"/>
                      <a:gd name="T3" fmla="*/ 298 h 298"/>
                      <a:gd name="T4" fmla="*/ 67 w 67"/>
                      <a:gd name="T5" fmla="*/ 0 h 298"/>
                      <a:gd name="T6" fmla="*/ 0 w 67"/>
                      <a:gd name="T7" fmla="*/ 149 h 29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0" t="0" r="r" b="b"/>
                    <a:pathLst>
                      <a:path w="67" h="298">
                        <a:moveTo>
                          <a:pt x="0" y="149"/>
                        </a:moveTo>
                        <a:cubicBezTo>
                          <a:pt x="0" y="208"/>
                          <a:pt x="26" y="261"/>
                          <a:pt x="67" y="298"/>
                        </a:cubicBezTo>
                        <a:cubicBezTo>
                          <a:pt x="67" y="0"/>
                          <a:pt x="67" y="0"/>
                          <a:pt x="67" y="0"/>
                        </a:cubicBezTo>
                        <a:cubicBezTo>
                          <a:pt x="26" y="36"/>
                          <a:pt x="0" y="89"/>
                          <a:pt x="0" y="149"/>
                        </a:cubicBezTo>
                        <a:close/>
                      </a:path>
                    </a:pathLst>
                  </a:custGeom>
                  <a:gradFill flip="none" rotWithShape="1">
                    <a:gsLst>
                      <a:gs pos="0">
                        <a:srgbClr val="FFFFFF">
                          <a:alpha val="80000"/>
                        </a:srgbClr>
                      </a:gs>
                      <a:gs pos="100000">
                        <a:srgbClr val="FFFFFF">
                          <a:alpha val="20000"/>
                        </a:srgbClr>
                      </a:gs>
                    </a:gsLst>
                    <a:lin ang="18900000" scaled="0"/>
                    <a:tileRect/>
                  </a:gra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/>
                  </a:p>
                </p:txBody>
              </p:sp>
              <p:sp>
                <p:nvSpPr>
                  <p:cNvPr id="17" name="Freeform 69">
                    <a:extLst>
                      <a:ext uri="{FF2B5EF4-FFF2-40B4-BE49-F238E27FC236}">
                        <a16:creationId xmlns:a16="http://schemas.microsoft.com/office/drawing/2014/main" id="{3B430687-A11D-CFC5-B7C6-AF9A479146F6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 noChangeAspect="1"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 bwMode="auto">
                  <a:xfrm>
                    <a:off x="6278280" y="333389"/>
                    <a:ext cx="314325" cy="1419225"/>
                  </a:xfrm>
                  <a:custGeom>
                    <a:avLst/>
                    <a:gdLst>
                      <a:gd name="T0" fmla="*/ 0 w 66"/>
                      <a:gd name="T1" fmla="*/ 0 h 298"/>
                      <a:gd name="T2" fmla="*/ 0 w 66"/>
                      <a:gd name="T3" fmla="*/ 298 h 298"/>
                      <a:gd name="T4" fmla="*/ 66 w 66"/>
                      <a:gd name="T5" fmla="*/ 149 h 298"/>
                      <a:gd name="T6" fmla="*/ 0 w 66"/>
                      <a:gd name="T7" fmla="*/ 0 h 29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0" t="0" r="r" b="b"/>
                    <a:pathLst>
                      <a:path w="66" h="298">
                        <a:moveTo>
                          <a:pt x="0" y="0"/>
                        </a:moveTo>
                        <a:cubicBezTo>
                          <a:pt x="0" y="298"/>
                          <a:pt x="0" y="298"/>
                          <a:pt x="0" y="298"/>
                        </a:cubicBezTo>
                        <a:cubicBezTo>
                          <a:pt x="41" y="261"/>
                          <a:pt x="66" y="208"/>
                          <a:pt x="66" y="149"/>
                        </a:cubicBezTo>
                        <a:cubicBezTo>
                          <a:pt x="66" y="89"/>
                          <a:pt x="41" y="36"/>
                          <a:pt x="0" y="0"/>
                        </a:cubicBezTo>
                        <a:close/>
                      </a:path>
                    </a:pathLst>
                  </a:custGeom>
                  <a:gradFill flip="none" rotWithShape="1">
                    <a:gsLst>
                      <a:gs pos="0">
                        <a:srgbClr val="FFFFFF">
                          <a:alpha val="80000"/>
                        </a:srgbClr>
                      </a:gs>
                      <a:gs pos="100000">
                        <a:srgbClr val="FFFFFF">
                          <a:alpha val="10000"/>
                        </a:srgbClr>
                      </a:gs>
                    </a:gsLst>
                    <a:lin ang="2700000" scaled="0"/>
                    <a:tileRect/>
                  </a:gra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/>
                  </a:p>
                </p:txBody>
              </p:sp>
            </p:grpSp>
            <p:sp>
              <p:nvSpPr>
                <p:cNvPr id="15" name="Line 70">
                  <a:extLst>
                    <a:ext uri="{FF2B5EF4-FFF2-40B4-BE49-F238E27FC236}">
                      <a16:creationId xmlns:a16="http://schemas.microsoft.com/office/drawing/2014/main" id="{F9EEDCBB-CCC4-61BB-3480-8D21A3D2F18B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 flipV="1">
                  <a:off x="6278281" y="333389"/>
                  <a:ext cx="0" cy="1862138"/>
                </a:xfrm>
                <a:prstGeom prst="line">
                  <a:avLst/>
                </a:prstGeom>
                <a:noFill/>
                <a:ln w="12700" cap="flat">
                  <a:solidFill>
                    <a:srgbClr val="FFFFFF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</p:grpSp>
        </p:grpSp>
      </p:grpSp>
    </p:spTree>
    <p:extLst>
      <p:ext uri="{BB962C8B-B14F-4D97-AF65-F5344CB8AC3E}">
        <p14:creationId xmlns:p14="http://schemas.microsoft.com/office/powerpoint/2010/main" val="19003897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746A27C-9BDA-43B3-96EA-C145EA7F04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20XX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91FBD5E-AA17-42F1-8615-49F2664DD4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E57A2D5-EBE5-43DD-8CF2-8B90801A0D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1051873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4451E1-40E1-4ED2-A9E3-6376E774AD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0001" y="955674"/>
            <a:ext cx="3531600" cy="1384995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BAAE5E-AD83-40D4-8BDB-6B25250247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44850" y="882651"/>
            <a:ext cx="5760000" cy="489584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D4DF8E2-A28B-4889-AD9E-1D733FEA2E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989401" y="2584759"/>
            <a:ext cx="3531600" cy="3193741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52EF812-B775-468C-84D9-4394CC19F2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20XX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DE1DEB3-5237-467C-A5B6-EDA7F366EB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1877A6B-440F-4D7B-92DA-1B964D029F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DC89B2F1-1E32-44DB-B50E-BEA1896CAD81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CxnSpPr>
            <a:cxnSpLocks/>
          </p:cNvCxnSpPr>
          <p:nvPr/>
        </p:nvCxnSpPr>
        <p:spPr>
          <a:xfrm>
            <a:off x="4979988" y="540000"/>
            <a:ext cx="0" cy="5778000"/>
          </a:xfrm>
          <a:prstGeom prst="line">
            <a:avLst/>
          </a:prstGeom>
          <a:ln w="12700">
            <a:solidFill>
              <a:srgbClr val="FFFFFF">
                <a:alpha val="4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86402137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C6B204-119E-45DB-A177-995FF5D9B4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0000" y="955456"/>
            <a:ext cx="3531600" cy="1384995"/>
          </a:xfrm>
        </p:spPr>
        <p:txBody>
          <a:bodyPr anchor="b" anchorCtr="0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CCD3036-53A8-4361-AAAC-D8072EB470F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537200" y="540001"/>
            <a:ext cx="6115050" cy="52385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0FCFCD5-820E-47D9-9A60-57680C4C940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990000" y="2584758"/>
            <a:ext cx="3531600" cy="3284229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52446C3-A62E-4690-9098-53D59C4C33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20XX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0A6C8B8-EA3D-45E5-950A-B6F1EA0B47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72ACAB7-ADBF-42E5-A214-232BA9EFB3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D0E80DA6-B971-46B7-B0D3-8581AE0B6ACB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CxnSpPr>
            <a:cxnSpLocks/>
          </p:cNvCxnSpPr>
          <p:nvPr/>
        </p:nvCxnSpPr>
        <p:spPr>
          <a:xfrm>
            <a:off x="4979988" y="540000"/>
            <a:ext cx="0" cy="5778000"/>
          </a:xfrm>
          <a:prstGeom prst="line">
            <a:avLst/>
          </a:prstGeom>
          <a:ln w="12700">
            <a:solidFill>
              <a:srgbClr val="FFFFFF">
                <a:alpha val="4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32808900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02DDA7E-8449-42D1-93BD-4E96C1BFC1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9400" y="395289"/>
            <a:ext cx="10213200" cy="1112836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172EB64-DBC0-4012-830E-9166670D17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89400" y="1685925"/>
            <a:ext cx="10213200" cy="40401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49A3E9-8704-4E26-A519-8215B3E943F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0000" y="6357168"/>
            <a:ext cx="1760150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cap="all" spc="200" baseline="0">
                <a:solidFill>
                  <a:schemeClr val="tx1">
                    <a:alpha val="60000"/>
                  </a:schemeClr>
                </a:solidFill>
                <a:latin typeface="+mj-lt"/>
              </a:defRPr>
            </a:lvl1pPr>
          </a:lstStyle>
          <a:p>
            <a:r>
              <a:rPr lang="en-US"/>
              <a:t>20XX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590E32-87A0-44C2-A299-D45FAB146E0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54312" y="6357600"/>
            <a:ext cx="6683376" cy="460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 cap="all" spc="300" baseline="0">
                <a:solidFill>
                  <a:schemeClr val="tx1">
                    <a:alpha val="60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1C1A41-01A7-44E2-965B-ACFD4F2806F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982800" y="6357600"/>
            <a:ext cx="1760150" cy="460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chemeClr val="tx1">
                    <a:alpha val="60000"/>
                  </a:schemeClr>
                </a:solidFill>
                <a:latin typeface="+mj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19990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  <p:sldLayoutId id="2147483709" r:id="rId12"/>
    <p:sldLayoutId id="2147483672" r:id="rId13"/>
  </p:sldLayoutIdLst>
  <p:hf sldNum="0"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3200" kern="1200" cap="none" spc="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60000" indent="-360000" algn="l" defTabSz="914400" rtl="0" eaLnBrk="1" latinLnBrk="0" hangingPunct="1">
        <a:lnSpc>
          <a:spcPct val="150000"/>
        </a:lnSpc>
        <a:spcBef>
          <a:spcPts val="1000"/>
        </a:spcBef>
        <a:buClr>
          <a:schemeClr val="accent3"/>
        </a:buClr>
        <a:buFont typeface="Wingdings" panose="05000000000000000000" pitchFamily="2" charset="2"/>
        <a:buChar char=""/>
        <a:defRPr sz="2000" kern="1200" spc="50">
          <a:solidFill>
            <a:schemeClr val="tx1">
              <a:alpha val="60000"/>
            </a:schemeClr>
          </a:solidFill>
          <a:latin typeface="+mn-lt"/>
          <a:ea typeface="+mn-ea"/>
          <a:cs typeface="+mn-cs"/>
        </a:defRPr>
      </a:lvl1pPr>
      <a:lvl2pPr marL="360000" indent="0" algn="l" defTabSz="914400" rtl="0" eaLnBrk="1" latinLnBrk="0" hangingPunct="1">
        <a:lnSpc>
          <a:spcPct val="150000"/>
        </a:lnSpc>
        <a:spcBef>
          <a:spcPts val="500"/>
        </a:spcBef>
        <a:buFontTx/>
        <a:buNone/>
        <a:defRPr sz="2000" b="0" i="1" kern="1200" spc="50" baseline="0">
          <a:solidFill>
            <a:schemeClr val="tx1">
              <a:alpha val="60000"/>
            </a:schemeClr>
          </a:solidFill>
          <a:latin typeface="+mn-lt"/>
          <a:ea typeface="+mn-ea"/>
          <a:cs typeface="+mn-cs"/>
        </a:defRPr>
      </a:lvl2pPr>
      <a:lvl3pPr marL="1080000" indent="-360000" algn="l" defTabSz="914400" rtl="0" eaLnBrk="1" latinLnBrk="0" hangingPunct="1">
        <a:lnSpc>
          <a:spcPct val="150000"/>
        </a:lnSpc>
        <a:spcBef>
          <a:spcPts val="500"/>
        </a:spcBef>
        <a:buClr>
          <a:schemeClr val="accent3"/>
        </a:buClr>
        <a:buFont typeface="Wingdings" panose="05000000000000000000" pitchFamily="2" charset="2"/>
        <a:buChar char=""/>
        <a:defRPr sz="2000" kern="1200" spc="50">
          <a:solidFill>
            <a:schemeClr val="tx1">
              <a:alpha val="60000"/>
            </a:schemeClr>
          </a:solidFill>
          <a:latin typeface="+mn-lt"/>
          <a:ea typeface="+mn-ea"/>
          <a:cs typeface="+mn-cs"/>
        </a:defRPr>
      </a:lvl3pPr>
      <a:lvl4pPr marL="1080000" indent="0" algn="l" defTabSz="914400" rtl="0" eaLnBrk="1" latinLnBrk="0" hangingPunct="1">
        <a:lnSpc>
          <a:spcPct val="150000"/>
        </a:lnSpc>
        <a:spcBef>
          <a:spcPts val="500"/>
        </a:spcBef>
        <a:buClr>
          <a:schemeClr val="accent3"/>
        </a:buClr>
        <a:buFontTx/>
        <a:buNone/>
        <a:defRPr sz="2000" b="0" i="1" kern="1200" spc="50" baseline="0">
          <a:solidFill>
            <a:schemeClr val="tx1">
              <a:alpha val="60000"/>
            </a:schemeClr>
          </a:solidFill>
          <a:latin typeface="+mn-lt"/>
          <a:ea typeface="+mn-ea"/>
          <a:cs typeface="+mn-cs"/>
        </a:defRPr>
      </a:lvl4pPr>
      <a:lvl5pPr marL="1800000" indent="-360000" algn="l" defTabSz="914400" rtl="0" eaLnBrk="1" latinLnBrk="0" hangingPunct="1">
        <a:lnSpc>
          <a:spcPct val="150000"/>
        </a:lnSpc>
        <a:spcBef>
          <a:spcPts val="500"/>
        </a:spcBef>
        <a:buClr>
          <a:schemeClr val="accent3"/>
        </a:buClr>
        <a:buFont typeface="Wingdings" panose="05000000000000000000" pitchFamily="2" charset="2"/>
        <a:buChar char=""/>
        <a:defRPr sz="2000" kern="1200" spc="50">
          <a:solidFill>
            <a:schemeClr val="tx1">
              <a:alpha val="6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137">
          <p15:clr>
            <a:srgbClr val="F26B43"/>
          </p15:clr>
        </p15:guide>
        <p15:guide id="2" orient="horz" pos="2160">
          <p15:clr>
            <a:srgbClr val="F26B43"/>
          </p15:clr>
        </p15:guide>
        <p15:guide id="3" pos="680">
          <p15:clr>
            <a:srgbClr val="F26B43"/>
          </p15:clr>
        </p15:guide>
        <p15:guide id="4" pos="7000">
          <p15:clr>
            <a:srgbClr val="F26B43"/>
          </p15:clr>
        </p15:guide>
        <p15:guide id="5" orient="horz" pos="679">
          <p15:clr>
            <a:srgbClr val="F26B43"/>
          </p15:clr>
        </p15:guide>
        <p15:guide id="6" orient="horz" pos="3640">
          <p15:clr>
            <a:srgbClr val="F26B43"/>
          </p15:clr>
        </p15:guide>
        <p15:guide id="7" pos="6644">
          <p15:clr>
            <a:srgbClr val="F26B43"/>
          </p15:clr>
        </p15:guide>
        <p15:guide id="8" pos="6289">
          <p15:clr>
            <a:srgbClr val="F26B43"/>
          </p15:clr>
        </p15:guide>
        <p15:guide id="9" pos="5945">
          <p15:clr>
            <a:srgbClr val="F26B43"/>
          </p15:clr>
        </p15:guide>
        <p15:guide id="10" pos="1391">
          <p15:clr>
            <a:srgbClr val="F26B43"/>
          </p15:clr>
        </p15:guide>
        <p15:guide id="11" pos="1032">
          <p15:clr>
            <a:srgbClr val="F26B43"/>
          </p15:clr>
        </p15:guide>
        <p15:guide id="12" pos="1732">
          <p15:clr>
            <a:srgbClr val="F26B43"/>
          </p15:clr>
        </p15:guide>
        <p15:guide id="13" pos="2084">
          <p15:clr>
            <a:srgbClr val="F26B43"/>
          </p15:clr>
        </p15:guide>
        <p15:guide id="14" pos="5596">
          <p15:clr>
            <a:srgbClr val="F26B43"/>
          </p15:clr>
        </p15:guide>
        <p15:guide id="15" pos="2436">
          <p15:clr>
            <a:srgbClr val="F26B43"/>
          </p15:clr>
        </p15:guide>
        <p15:guide id="16" pos="5244">
          <p15:clr>
            <a:srgbClr val="F26B43"/>
          </p15:clr>
        </p15:guide>
        <p15:guide id="17" pos="2792">
          <p15:clr>
            <a:srgbClr val="F26B43"/>
          </p15:clr>
        </p15:guide>
        <p15:guide id="18" pos="4892">
          <p15:clr>
            <a:srgbClr val="F26B43"/>
          </p15:clr>
        </p15:guide>
        <p15:guide id="19" pos="4543">
          <p15:clr>
            <a:srgbClr val="F26B43"/>
          </p15:clr>
        </p15:guide>
        <p15:guide id="20" pos="3488">
          <p15:clr>
            <a:srgbClr val="F26B43"/>
          </p15:clr>
        </p15:guide>
        <p15:guide id="21" pos="4192">
          <p15:clr>
            <a:srgbClr val="F26B43"/>
          </p15:clr>
        </p15:guide>
        <p15:guide id="22" pos="3840">
          <p15:clr>
            <a:srgbClr val="F26B43"/>
          </p15:clr>
        </p15:guide>
        <p15:guide id="23" pos="340">
          <p15:clr>
            <a:srgbClr val="A4A3A4"/>
          </p15:clr>
        </p15:guide>
        <p15:guide id="24" pos="7340">
          <p15:clr>
            <a:srgbClr val="A4A3A4"/>
          </p15:clr>
        </p15:guide>
        <p15:guide id="25" orient="horz" pos="1062">
          <p15:clr>
            <a:srgbClr val="5ACBF0"/>
          </p15:clr>
        </p15:guide>
        <p15:guide id="26" orient="horz" pos="3982">
          <p15:clr>
            <a:srgbClr val="A4A3A4"/>
          </p15:clr>
        </p15:guide>
        <p15:guide id="27" orient="horz" pos="338">
          <p15:clr>
            <a:srgbClr val="A4A3A4"/>
          </p15:clr>
        </p15:guide>
        <p15:guide id="28" orient="horz" pos="950">
          <p15:clr>
            <a:srgbClr val="5ACBF0"/>
          </p15:clr>
        </p15:guide>
        <p15:guide id="29" orient="horz" pos="249">
          <p15:clr>
            <a:srgbClr val="5ACBF0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patchwork.freedesktop.org/series/138754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4" Type="http://schemas.openxmlformats.org/officeDocument/2006/relationships/hyperlink" Target="https://gitlab.gnome.org/GNOME/mutter/-/merge_requests/3665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DF3D98-3C30-4CFC-8643-C81E829C8C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4521" y="298564"/>
            <a:ext cx="11479621" cy="6260873"/>
          </a:xfrm>
        </p:spPr>
        <p:txBody>
          <a:bodyPr>
            <a:noAutofit/>
          </a:bodyPr>
          <a:lstStyle/>
          <a:p>
            <a:r>
              <a:rPr lang="en-US" b="1" dirty="0"/>
              <a:t>Display Engine/Hardware based Adaptive sharpness Filter</a:t>
            </a:r>
            <a:br>
              <a:rPr lang="en-US" b="1" dirty="0"/>
            </a:br>
            <a:r>
              <a:rPr lang="en-US" b="1" dirty="0"/>
              <a:t>     - </a:t>
            </a:r>
            <a:r>
              <a:rPr lang="en-US" sz="3200" dirty="0"/>
              <a:t>Adarsh G M |Nemesa Garg |Uma Shankar; Intel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2593088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F3D291F2-4F3B-9988-830C-3A03B6B278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Abstract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3957EAB-1A32-A2FE-6656-37F9DA322CC7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481077" y="1801189"/>
            <a:ext cx="11493208" cy="4232218"/>
          </a:xfrm>
        </p:spPr>
        <p:txBody>
          <a:bodyPr>
            <a:normAutofit fontScale="92500" lnSpcReduction="10000"/>
          </a:bodyPr>
          <a:lstStyle/>
          <a:p>
            <a:pPr algn="just">
              <a:buFont typeface="Wingdings" panose="05000000000000000000" pitchFamily="2" charset="2"/>
              <a:buChar char="§"/>
            </a:pPr>
            <a:r>
              <a:rPr lang="en-US" dirty="0"/>
              <a:t>Many a times images are blurred or upscaled content is also not as crisp as original rendered image. Traditional sharpening techniques often apply a uniform level of enhancement across entire image, which sometimes result in over-sharpening of some areas and potential loss of natural details. 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en-US" dirty="0"/>
              <a:t>With Display Engine based adaptive sharpening filter with minimal power and performance impact, the Display hardware can use one of the pipe scaler for adaptive sharpness filter.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en-US" dirty="0"/>
              <a:t>This can be used for both gaming and non-gaming use cases like photos, image viewing. It works on a region of pixels depending on the tap size.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en-US" dirty="0"/>
              <a:t>User space provides filter strength value via the exposed CRTC property. A provision for the user to provide filter strength is made via </a:t>
            </a:r>
            <a:r>
              <a:rPr lang="en-US" dirty="0" err="1"/>
              <a:t>gsettings</a:t>
            </a:r>
            <a:r>
              <a:rPr lang="en-US" dirty="0"/>
              <a:t>(</a:t>
            </a:r>
            <a:r>
              <a:rPr lang="en-US" dirty="0" err="1"/>
              <a:t>cmdline</a:t>
            </a:r>
            <a:r>
              <a:rPr lang="en-US"/>
              <a:t>)</a:t>
            </a:r>
            <a:endParaRPr lang="en-US" dirty="0"/>
          </a:p>
          <a:p>
            <a:pPr algn="just">
              <a:buFont typeface="Wingdings" panose="05000000000000000000" pitchFamily="2" charset="2"/>
              <a:buChar char="§"/>
            </a:pPr>
            <a:r>
              <a:rPr lang="en-US" dirty="0"/>
              <a:t>KMD: </a:t>
            </a:r>
            <a:r>
              <a:rPr lang="en-US" dirty="0">
                <a:hlinkClick r:id="rId3"/>
              </a:rPr>
              <a:t>https://patchwork.freedesktop.org/series/138754/</a:t>
            </a:r>
            <a:endParaRPr lang="en-US" dirty="0"/>
          </a:p>
          <a:p>
            <a:pPr algn="just">
              <a:buFont typeface="Wingdings" panose="05000000000000000000" pitchFamily="2" charset="2"/>
              <a:buChar char="§"/>
            </a:pPr>
            <a:r>
              <a:rPr lang="en-US" dirty="0"/>
              <a:t>Mutter: </a:t>
            </a:r>
            <a:r>
              <a:rPr lang="en-US" dirty="0">
                <a:hlinkClick r:id="rId4"/>
              </a:rPr>
              <a:t>https://gitlab.gnome.org/GNOME/mutter/-/merge_requests/3665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944867559"/>
      </p:ext>
    </p:extLst>
  </p:cSld>
  <p:clrMapOvr>
    <a:masterClrMapping/>
  </p:clrMapOvr>
</p:sld>
</file>

<file path=ppt/theme/theme1.xml><?xml version="1.0" encoding="utf-8"?>
<a:theme xmlns:a="http://schemas.openxmlformats.org/drawingml/2006/main" name="FrostyVTI">
  <a:themeElements>
    <a:clrScheme name="Frosty">
      <a:dk1>
        <a:sysClr val="windowText" lastClr="000000"/>
      </a:dk1>
      <a:lt1>
        <a:sysClr val="window" lastClr="FFFFFF"/>
      </a:lt1>
      <a:dk2>
        <a:srgbClr val="0B2827"/>
      </a:dk2>
      <a:lt2>
        <a:srgbClr val="DAE3E3"/>
      </a:lt2>
      <a:accent1>
        <a:srgbClr val="767E37"/>
      </a:accent1>
      <a:accent2>
        <a:srgbClr val="B495C2"/>
      </a:accent2>
      <a:accent3>
        <a:srgbClr val="8FA3A3"/>
      </a:accent3>
      <a:accent4>
        <a:srgbClr val="CE7F01"/>
      </a:accent4>
      <a:accent5>
        <a:srgbClr val="D15A29"/>
      </a:accent5>
      <a:accent6>
        <a:srgbClr val="B88470"/>
      </a:accent6>
      <a:hlink>
        <a:srgbClr val="B57001"/>
      </a:hlink>
      <a:folHlink>
        <a:srgbClr val="996209"/>
      </a:folHlink>
    </a:clrScheme>
    <a:fontScheme name="Frosted Leaf">
      <a:majorFont>
        <a:latin typeface="Goudy Old Style"/>
        <a:ea typeface=""/>
        <a:cs typeface=""/>
      </a:majorFont>
      <a:minorFont>
        <a:latin typeface="Avenir Next LT Pro"/>
        <a:ea typeface=""/>
        <a:cs typeface=""/>
      </a:minorFont>
    </a:fontScheme>
    <a:fmtScheme name="Subtle Solids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ostyVTI" id="{DD283BC3-E0B6-4E4B-91CF-F0F54D51BB21}" vid="{3EE220F7-F497-4893-BE1F-7BB1D607421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Image xmlns="71af3243-3dd4-4a8d-8c0d-dd76da1f02a5">
      <Url xsi:nil="true"/>
      <Description xsi:nil="true"/>
    </Image>
    <Status xmlns="71af3243-3dd4-4a8d-8c0d-dd76da1f02a5">Not started</Status>
    <Background xmlns="71af3243-3dd4-4a8d-8c0d-dd76da1f02a5">false</Background>
    <_ip_UnifiedCompliancePolicyProperties xmlns="http://schemas.microsoft.com/sharepoint/v3" xsi:nil="true"/>
    <ImageTagsTaxHTField xmlns="71af3243-3dd4-4a8d-8c0d-dd76da1f02a5">
      <Terms xmlns="http://schemas.microsoft.com/office/infopath/2007/PartnerControls"/>
    </ImageTagsTaxHTField>
    <TaxCatchAll xmlns="230e9df3-be65-4c73-a93b-d1236ebd677e" xsi:nil="true"/>
    <MediaServiceKeyPoints xmlns="71af3243-3dd4-4a8d-8c0d-dd76da1f02a5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28" ma:contentTypeDescription="Create a new document." ma:contentTypeScope="" ma:versionID="60f5a4f2d2b0abadcf532d48ebf9cb71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7dd78129e6a1811f84807ad11c651531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Status" minOccurs="0"/>
                <xsd:element ref="ns2:Image" minOccurs="0"/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1:_ip_UnifiedCompliancePolicyProperties" minOccurs="0"/>
                <xsd:element ref="ns1:_ip_UnifiedCompliancePolicyUIAction" minOccurs="0"/>
                <xsd:element ref="ns4:TaxCatchAll" minOccurs="0"/>
                <xsd:element ref="ns2:ImageTagsTaxHTField" minOccurs="0"/>
                <xsd:element ref="ns2:MediaServiceLocation" minOccurs="0"/>
                <xsd:element ref="ns2:MediaLengthInSeconds" minOccurs="0"/>
                <xsd:element ref="ns2:Background" minOccurs="0"/>
                <xsd:element ref="ns2:MediaServiceSearchProperties" minOccurs="0"/>
                <xsd:element ref="ns2:MediaServiceDocTags" minOccurs="0"/>
                <xsd:element ref="ns2:MediaServiceObjectDetectorVersions" minOccurs="0"/>
                <xsd:element ref="ns2:MediaServiceSystem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 ma:readOnly="false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 ma:readOnly="fals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Status" ma:index="2" nillable="true" ma:displayName="Status" ma:default="Not started" ma:format="Dropdown" ma:internalName="Status" ma:readOnly="false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3" nillable="true" ma:displayName="Image" ma:format="Image" ma:internalName="Image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hidden="true" ma:internalName="MediaServiceOCR" ma:readOnly="true">
      <xsd:simpleType>
        <xsd:restriction base="dms:Note"/>
      </xsd:simpleType>
    </xsd:element>
    <xsd:element name="MediaServiceAutoTags" ma:index="11" nillable="true" ma:displayName="MediaServiceAutoTags" ma:hidden="true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hidden="true" ma:internalName="MediaServiceKeyPoints" ma:readOnly="false">
      <xsd:simpleType>
        <xsd:restriction base="dms:Note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ImageTagsTaxHTField" ma:index="25" nillable="true" ma:taxonomy="true" ma:internalName="ImageTagsTaxHTField" ma:taxonomyFieldName="MediaServiceImageTags" ma:displayName="Image Tags" ma:readOnly="false" ma:fieldId="{5cf76f15-5ced-4ddc-b409-7134ff3c332f}" ma:taxonomyMulti="true" ma:sspId="e385fb40-52d4-4fae-9c5b-3e8ff8a5878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6" nillable="true" ma:displayName="Location" ma:hidden="true" ma:internalName="MediaServiceLocation" ma:readOnly="true">
      <xsd:simpleType>
        <xsd:restriction base="dms:Text"/>
      </xsd:simpleType>
    </xsd:element>
    <xsd:element name="MediaLengthInSeconds" ma:index="27" nillable="true" ma:displayName="MediaLengthInSeconds" ma:hidden="true" ma:internalName="MediaLengthInSeconds" ma:readOnly="true">
      <xsd:simpleType>
        <xsd:restriction base="dms:Unknown"/>
      </xsd:simpleType>
    </xsd:element>
    <xsd:element name="Background" ma:index="28" nillable="true" ma:displayName="Background" ma:default="0" ma:format="Dropdown" ma:internalName="Background">
      <xsd:simpleType>
        <xsd:restriction base="dms:Boolean"/>
      </xsd:simpleType>
    </xsd:element>
    <xsd:element name="MediaServiceSearchProperties" ma:index="2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ocTags" ma:index="30" nillable="true" ma:displayName="MediaServiceDocTags" ma:hidden="true" ma:internalName="MediaServiceDocTags" ma:readOnly="true">
      <xsd:simpleType>
        <xsd:restriction base="dms:Note"/>
      </xsd:simpleType>
    </xsd:element>
    <xsd:element name="MediaServiceObjectDetectorVersions" ma:index="31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ystemTags" ma:index="32" nillable="true" ma:displayName="MediaServiceSystemTags" ma:hidden="true" ma:internalName="MediaServiceSystemTag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hidden="tru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hidden="true" ma:internalName="SharedWithDetail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3f6bfcbc-3db3-4ae6-bd76-326f0798ad28}" ma:internalName="TaxCatchAll" ma:readOnly="false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FEDA63D-DE73-4ED5-BDF0-D3D9FD35E1E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8AE25C0-66E9-4E74-9814-75E5D2A6CABE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71af3243-3dd4-4a8d-8c0d-dd76da1f02a5"/>
    <ds:schemaRef ds:uri="230e9df3-be65-4c73-a93b-d1236ebd677e"/>
  </ds:schemaRefs>
</ds:datastoreItem>
</file>

<file path=customXml/itemProps3.xml><?xml version="1.0" encoding="utf-8"?>
<ds:datastoreItem xmlns:ds="http://schemas.openxmlformats.org/officeDocument/2006/customXml" ds:itemID="{B8954E08-A2C8-44D4-BABF-5531D0DF1FA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1af3243-3dd4-4a8d-8c0d-dd76da1f02a5"/>
    <ds:schemaRef ds:uri="16c05727-aa75-4e4a-9b5f-8a80a1165891"/>
    <ds:schemaRef ds:uri="230e9df3-be65-4c73-a93b-d1236ebd67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Metadata/LabelInfo.xml><?xml version="1.0" encoding="utf-8"?>
<clbl:labelList xmlns:clbl="http://schemas.microsoft.com/office/2020/mipLabelMetadata">
  <clbl:label id="{46c98d88-e344-4ed4-8496-4ed7712e255d}" enabled="0" method="" siteId="{46c98d88-e344-4ed4-8496-4ed7712e255d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{1103B263-7348-42D8-9914-3B6C46828BFE}tf11158769_win32</Template>
  <TotalTime>16</TotalTime>
  <Words>193</Words>
  <Application>Microsoft Office PowerPoint</Application>
  <PresentationFormat>Widescreen</PresentationFormat>
  <Paragraphs>10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Avenir Next LT Pro</vt:lpstr>
      <vt:lpstr>Calibri</vt:lpstr>
      <vt:lpstr>Goudy Old Style</vt:lpstr>
      <vt:lpstr>Wingdings</vt:lpstr>
      <vt:lpstr>FrostyVTI</vt:lpstr>
      <vt:lpstr>Display Engine/Hardware based Adaptive sharpness Filter      - Adarsh G M |Nemesa Garg |Uma Shankar; Intel</vt:lpstr>
      <vt:lpstr>Abstract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G M, Adarsh</dc:creator>
  <cp:lastModifiedBy>G M, Adarsh</cp:lastModifiedBy>
  <cp:revision>1</cp:revision>
  <dcterms:created xsi:type="dcterms:W3CDTF">2024-09-30T09:41:04Z</dcterms:created>
  <dcterms:modified xsi:type="dcterms:W3CDTF">2024-09-30T09:57:53Z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