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801FB-13D8-4D3D-B374-7C8B3F73EA71}" v="4" dt="2024-09-30T09:00:52.951"/>
    <p1510:client id="{BF183184-ADFC-4320-9021-147873C47059}" v="178" dt="2024-09-30T08:06:35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Naveen1" userId="ce70493e-7e9d-4828-8873-c680d0010f40" providerId="ADAL" clId="{65F801FB-13D8-4D3D-B374-7C8B3F73EA71}"/>
    <pc:docChg chg="modSld">
      <pc:chgData name="Kumar, Naveen1" userId="ce70493e-7e9d-4828-8873-c680d0010f40" providerId="ADAL" clId="{65F801FB-13D8-4D3D-B374-7C8B3F73EA71}" dt="2024-09-30T09:00:52.951" v="3" actId="6549"/>
      <pc:docMkLst>
        <pc:docMk/>
      </pc:docMkLst>
      <pc:sldChg chg="modSp">
        <pc:chgData name="Kumar, Naveen1" userId="ce70493e-7e9d-4828-8873-c680d0010f40" providerId="ADAL" clId="{65F801FB-13D8-4D3D-B374-7C8B3F73EA71}" dt="2024-09-30T09:00:52.951" v="3" actId="6549"/>
        <pc:sldMkLst>
          <pc:docMk/>
          <pc:sldMk cId="268592676" sldId="256"/>
        </pc:sldMkLst>
        <pc:spChg chg="mod">
          <ac:chgData name="Kumar, Naveen1" userId="ce70493e-7e9d-4828-8873-c680d0010f40" providerId="ADAL" clId="{65F801FB-13D8-4D3D-B374-7C8B3F73EA71}" dt="2024-09-30T09:00:52.951" v="3" actId="6549"/>
          <ac:spMkLst>
            <pc:docMk/>
            <pc:sldMk cId="268592676" sldId="256"/>
            <ac:spMk id="3" creationId="{AAABFF2E-B535-49E4-BB9F-28DD6AE545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1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2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081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801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062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877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761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12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867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3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138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74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9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33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547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04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DC23-D638-48AB-A078-BF5E02AB8A67}" type="datetimeFigureOut">
              <a:rPr lang="en-IN" smtClean="0"/>
              <a:t>30-09-2024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BAFC79-DE8A-4E24-9118-3EA9DAB32F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79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40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E826-775F-4A15-A4F7-DC79C6FE5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561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en-IN" dirty="0"/>
              <a:t>Async Page Flip enablement in Gnome Mutter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BFF2E-B535-49E4-BB9F-28DD6AE54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9103" y="1047586"/>
            <a:ext cx="4220502" cy="4479852"/>
          </a:xfrm>
        </p:spPr>
        <p:txBody>
          <a:bodyPr anchor="ctr">
            <a:normAutofit/>
          </a:bodyPr>
          <a:lstStyle/>
          <a:p>
            <a:pPr algn="l"/>
            <a:r>
              <a:rPr lang="en-IN" dirty="0"/>
              <a:t>Agenda: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/>
              <a:t>What is Sync &amp; Async page flip?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/>
              <a:t>Async page flip on Linux echo system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/>
              <a:t>Async page flip support on Gnome Mutter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/>
              <a:t>Existing Sync Interface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/>
              <a:t>Problem Statement for enabling Async page flip &amp; proposal for a new </a:t>
            </a:r>
            <a:r>
              <a:rPr lang="en-IN" dirty="0" err="1"/>
              <a:t>uAPI</a:t>
            </a:r>
            <a:endParaRPr lang="en-IN" dirty="0"/>
          </a:p>
        </p:txBody>
      </p:sp>
      <p:sp>
        <p:nvSpPr>
          <p:cNvPr id="54" name="Isosceles Triangle 42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cxnSp>
        <p:nvCxnSpPr>
          <p:cNvPr id="55" name="Straight Connector 44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Isosceles Triangle 46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4C7841F-1BAB-4D2C-88C2-293F7F8C2C00}"/>
              </a:ext>
            </a:extLst>
          </p:cNvPr>
          <p:cNvSpPr txBox="1">
            <a:spLocks/>
          </p:cNvSpPr>
          <p:nvPr/>
        </p:nvSpPr>
        <p:spPr>
          <a:xfrm>
            <a:off x="3054234" y="3460459"/>
            <a:ext cx="4220502" cy="282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dirty="0"/>
              <a:t>Author – Naveen Kumar, Intel</a:t>
            </a:r>
          </a:p>
        </p:txBody>
      </p:sp>
    </p:spTree>
    <p:extLst>
      <p:ext uri="{BB962C8B-B14F-4D97-AF65-F5344CB8AC3E}">
        <p14:creationId xmlns:p14="http://schemas.microsoft.com/office/powerpoint/2010/main" val="2685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99F1-0A3A-4956-A498-3CFCA999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DC65-3AE7-40F5-BCC1-3146016D5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Async page flip is also known as “tearing” where the display's framebuffer is updated asynchronously &amp; buffer switch occurs without waiting for the </a:t>
            </a:r>
            <a:r>
              <a:rPr lang="en-US" dirty="0" err="1"/>
              <a:t>vblank</a:t>
            </a:r>
            <a:r>
              <a:rPr lang="en-US" dirty="0"/>
              <a:t>.</a:t>
            </a:r>
          </a:p>
          <a:p>
            <a:r>
              <a:rPr lang="en-US" dirty="0"/>
              <a:t>It reduces latency and potentially increases frame rates hence used in applications such as games and high-performance graphics rendering. It can lead to tearing if not managed properly.</a:t>
            </a:r>
          </a:p>
          <a:p>
            <a:r>
              <a:rPr lang="en-US" dirty="0"/>
              <a:t>Linux already has support for Atomic Async page flip in the Kernel driver &amp; most of the opensource compositors like Weston &amp; Kwin already has support for Async page flip.</a:t>
            </a:r>
            <a:endParaRPr lang="en-IN" dirty="0"/>
          </a:p>
          <a:p>
            <a:r>
              <a:rPr lang="en-IN" dirty="0"/>
              <a:t>Having Async page flip support on Gnome Mutter becomes very important. With this abstract, we want share the updates on Async page flip on-going development in Gnome Mutter.</a:t>
            </a:r>
            <a:endParaRPr lang="en-US" dirty="0"/>
          </a:p>
          <a:p>
            <a:r>
              <a:rPr lang="en-IN" dirty="0"/>
              <a:t>Problem Statement for enabling Async page flip &amp; proposal for a new </a:t>
            </a:r>
            <a:r>
              <a:rPr lang="en-IN" dirty="0" err="1"/>
              <a:t>linux</a:t>
            </a:r>
            <a:r>
              <a:rPr lang="en-IN" dirty="0"/>
              <a:t> kernel </a:t>
            </a:r>
            <a:r>
              <a:rPr lang="en-IN" dirty="0" err="1"/>
              <a:t>uAPI</a:t>
            </a:r>
            <a:r>
              <a:rPr lang="en-IN" dirty="0"/>
              <a:t> “IN_FORMATS_ASYNC” to overcome</a:t>
            </a:r>
          </a:p>
        </p:txBody>
      </p:sp>
    </p:spTree>
    <p:extLst>
      <p:ext uri="{BB962C8B-B14F-4D97-AF65-F5344CB8AC3E}">
        <p14:creationId xmlns:p14="http://schemas.microsoft.com/office/powerpoint/2010/main" val="1009821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</TotalTime>
  <Words>197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Async Page Flip enablement in Gnome Mutter</vt:lpstr>
      <vt:lpstr>Abstract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 stack enablement in Gnome Mutter</dc:title>
  <dc:creator>Kumar, Naveen1</dc:creator>
  <cp:lastModifiedBy>Kumar, Naveen1</cp:lastModifiedBy>
  <cp:revision>2</cp:revision>
  <dcterms:created xsi:type="dcterms:W3CDTF">2022-10-10T15:54:24Z</dcterms:created>
  <dcterms:modified xsi:type="dcterms:W3CDTF">2024-09-30T09:00:59Z</dcterms:modified>
</cp:coreProperties>
</file>