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2" r:id="rId1"/>
  </p:sldMasterIdLst>
  <p:notesMasterIdLst>
    <p:notesMasterId r:id="rId18"/>
  </p:notesMasterIdLst>
  <p:sldIdLst>
    <p:sldId id="256" r:id="rId2"/>
    <p:sldId id="257" r:id="rId3"/>
    <p:sldId id="258" r:id="rId4"/>
    <p:sldId id="259" r:id="rId5"/>
    <p:sldId id="260" r:id="rId6"/>
    <p:sldId id="350" r:id="rId7"/>
    <p:sldId id="263" r:id="rId8"/>
    <p:sldId id="265" r:id="rId9"/>
    <p:sldId id="266" r:id="rId10"/>
    <p:sldId id="270" r:id="rId11"/>
    <p:sldId id="271" r:id="rId12"/>
    <p:sldId id="275" r:id="rId13"/>
    <p:sldId id="351" r:id="rId14"/>
    <p:sldId id="281" r:id="rId15"/>
    <p:sldId id="283" r:id="rId16"/>
    <p:sldId id="28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0E28C9-858B-4A25-89A8-5E840796484B}">
  <a:tblStyle styleId="{630E28C9-858B-4A25-89A8-5E84079648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f17053b67e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f17053b67e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8"/>
        <p:cNvGrpSpPr/>
        <p:nvPr/>
      </p:nvGrpSpPr>
      <p:grpSpPr>
        <a:xfrm>
          <a:off x="0" y="0"/>
          <a:ext cx="0" cy="0"/>
          <a:chOff x="0" y="0"/>
          <a:chExt cx="0" cy="0"/>
        </a:xfrm>
      </p:grpSpPr>
      <p:sp>
        <p:nvSpPr>
          <p:cNvPr id="1949" name="Google Shape;1949;g1109615dbae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0" name="Google Shape;1950;g1109615dbae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g10cb08aead6_0_1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9" name="Google Shape;2269;g10cb08aead6_0_1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ed0697184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ed0697184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gcc9050bdf8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7" name="Google Shape;2217;gcc9050bdf8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f60122e166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f60122e166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4" name="Google Shape;135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6"/>
        <p:cNvGrpSpPr/>
        <p:nvPr/>
      </p:nvGrpSpPr>
      <p:grpSpPr>
        <a:xfrm>
          <a:off x="0" y="0"/>
          <a:ext cx="0" cy="0"/>
          <a:chOff x="0" y="0"/>
          <a:chExt cx="0" cy="0"/>
        </a:xfrm>
      </p:grpSpPr>
      <p:sp>
        <p:nvSpPr>
          <p:cNvPr id="1527" name="Google Shape;1527;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8" name="Google Shape;1528;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10cb08aead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10cb08aead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gcc9050bdf8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1" name="Google Shape;1761;gcc9050bdf8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58350" y="258050"/>
            <a:ext cx="8428950" cy="4627500"/>
            <a:chOff x="358350" y="258050"/>
            <a:chExt cx="8428950" cy="4627500"/>
          </a:xfrm>
        </p:grpSpPr>
        <p:sp>
          <p:nvSpPr>
            <p:cNvPr id="10" name="Google Shape;10;p2"/>
            <p:cNvSpPr/>
            <p:nvPr/>
          </p:nvSpPr>
          <p:spPr>
            <a:xfrm>
              <a:off x="358350" y="258050"/>
              <a:ext cx="8427300" cy="4627500"/>
            </a:xfrm>
            <a:prstGeom prst="roundRect">
              <a:avLst>
                <a:gd name="adj" fmla="val 5555"/>
              </a:avLst>
            </a:prstGeom>
            <a:solidFill>
              <a:srgbClr val="F9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60000" y="258050"/>
              <a:ext cx="84273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20000" y="407061"/>
              <a:ext cx="7704000" cy="262500"/>
            </a:xfrm>
            <a:prstGeom prst="roundRect">
              <a:avLst>
                <a:gd name="adj" fmla="val 50000"/>
              </a:avLst>
            </a:prstGeom>
            <a:solidFill>
              <a:srgbClr val="FF7D7D"/>
            </a:solidFill>
            <a:ln w="9525" cap="flat" cmpd="sng">
              <a:solidFill>
                <a:srgbClr val="D2D6FF"/>
              </a:solidFill>
              <a:prstDash val="solid"/>
              <a:round/>
              <a:headEnd type="none" w="sm" len="sm"/>
              <a:tailEnd type="none" w="sm" len="sm"/>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10800000" flipH="1">
              <a:off x="4159199" y="4657459"/>
              <a:ext cx="825589" cy="93999"/>
              <a:chOff x="5718423" y="809024"/>
              <a:chExt cx="830071" cy="94500"/>
            </a:xfrm>
          </p:grpSpPr>
          <p:sp>
            <p:nvSpPr>
              <p:cNvPr id="14" name="Google Shape;14;p2"/>
              <p:cNvSpPr/>
              <p:nvPr/>
            </p:nvSpPr>
            <p:spPr>
              <a:xfrm>
                <a:off x="5963614" y="809024"/>
                <a:ext cx="94500" cy="94500"/>
              </a:xfrm>
              <a:prstGeom prst="ellipse">
                <a:avLst/>
              </a:prstGeom>
              <a:solidFill>
                <a:srgbClr val="E27B83">
                  <a:alpha val="44200"/>
                </a:srgbClr>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18423" y="809024"/>
                <a:ext cx="94500" cy="94500"/>
              </a:xfrm>
              <a:prstGeom prst="ellipse">
                <a:avLst/>
              </a:prstGeom>
              <a:solidFill>
                <a:srgbClr val="E27B83">
                  <a:alpha val="44200"/>
                </a:srgbClr>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8;p2"/>
          <p:cNvSpPr txBox="1">
            <a:spLocks noGrp="1"/>
          </p:cNvSpPr>
          <p:nvPr>
            <p:ph type="ctrTitle"/>
          </p:nvPr>
        </p:nvSpPr>
        <p:spPr>
          <a:xfrm>
            <a:off x="720000" y="1185650"/>
            <a:ext cx="3852000" cy="23610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9" name="Google Shape;19;p2"/>
          <p:cNvSpPr txBox="1">
            <a:spLocks noGrp="1"/>
          </p:cNvSpPr>
          <p:nvPr>
            <p:ph type="subTitle" idx="1"/>
          </p:nvPr>
        </p:nvSpPr>
        <p:spPr>
          <a:xfrm>
            <a:off x="790635" y="3761000"/>
            <a:ext cx="3909900" cy="41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
    <p:spTree>
      <p:nvGrpSpPr>
        <p:cNvPr id="1" name="Shape 256"/>
        <p:cNvGrpSpPr/>
        <p:nvPr/>
      </p:nvGrpSpPr>
      <p:grpSpPr>
        <a:xfrm>
          <a:off x="0" y="0"/>
          <a:ext cx="0" cy="0"/>
          <a:chOff x="0" y="0"/>
          <a:chExt cx="0" cy="0"/>
        </a:xfrm>
      </p:grpSpPr>
      <p:grpSp>
        <p:nvGrpSpPr>
          <p:cNvPr id="257" name="Google Shape;257;p19"/>
          <p:cNvGrpSpPr/>
          <p:nvPr/>
        </p:nvGrpSpPr>
        <p:grpSpPr>
          <a:xfrm>
            <a:off x="358350" y="258050"/>
            <a:ext cx="8428950" cy="4627500"/>
            <a:chOff x="358350" y="258050"/>
            <a:chExt cx="8428950" cy="4627500"/>
          </a:xfrm>
        </p:grpSpPr>
        <p:sp>
          <p:nvSpPr>
            <p:cNvPr id="258" name="Google Shape;258;p19"/>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360000" y="258050"/>
              <a:ext cx="84273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19"/>
            <p:cNvGrpSpPr/>
            <p:nvPr/>
          </p:nvGrpSpPr>
          <p:grpSpPr>
            <a:xfrm rot="10800000" flipH="1">
              <a:off x="4159199" y="4657459"/>
              <a:ext cx="825589" cy="93999"/>
              <a:chOff x="5718423" y="809024"/>
              <a:chExt cx="830071" cy="94500"/>
            </a:xfrm>
          </p:grpSpPr>
          <p:sp>
            <p:nvSpPr>
              <p:cNvPr id="261" name="Google Shape;261;p19"/>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p:nvPr/>
            </p:nvSpPr>
            <p:spPr>
              <a:xfrm>
                <a:off x="596361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19"/>
            <p:cNvGrpSpPr/>
            <p:nvPr/>
          </p:nvGrpSpPr>
          <p:grpSpPr>
            <a:xfrm>
              <a:off x="720000" y="407061"/>
              <a:ext cx="7704000" cy="262500"/>
              <a:chOff x="433208" y="393425"/>
              <a:chExt cx="7704000" cy="262500"/>
            </a:xfrm>
          </p:grpSpPr>
          <p:sp>
            <p:nvSpPr>
              <p:cNvPr id="266" name="Google Shape;266;p19"/>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19"/>
              <p:cNvGrpSpPr/>
              <p:nvPr/>
            </p:nvGrpSpPr>
            <p:grpSpPr>
              <a:xfrm rot="10800000" flipH="1">
                <a:off x="543498" y="483688"/>
                <a:ext cx="429322" cy="93999"/>
                <a:chOff x="5840230" y="744468"/>
                <a:chExt cx="431653" cy="94500"/>
              </a:xfrm>
            </p:grpSpPr>
            <p:sp>
              <p:nvSpPr>
                <p:cNvPr id="268" name="Google Shape;268;p19"/>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71" name="Google Shape;271;p19"/>
          <p:cNvSpPr txBox="1">
            <a:spLocks noGrp="1"/>
          </p:cNvSpPr>
          <p:nvPr>
            <p:ph type="title"/>
          </p:nvPr>
        </p:nvSpPr>
        <p:spPr>
          <a:xfrm>
            <a:off x="720050" y="692700"/>
            <a:ext cx="7704000" cy="5727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2" name="Google Shape;272;p19"/>
          <p:cNvSpPr txBox="1">
            <a:spLocks noGrp="1"/>
          </p:cNvSpPr>
          <p:nvPr>
            <p:ph type="subTitle" idx="1"/>
          </p:nvPr>
        </p:nvSpPr>
        <p:spPr>
          <a:xfrm>
            <a:off x="4244613" y="1724175"/>
            <a:ext cx="2834100" cy="104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3" name="Google Shape;273;p19"/>
          <p:cNvSpPr txBox="1">
            <a:spLocks noGrp="1"/>
          </p:cNvSpPr>
          <p:nvPr>
            <p:ph type="subTitle" idx="2"/>
          </p:nvPr>
        </p:nvSpPr>
        <p:spPr>
          <a:xfrm>
            <a:off x="4244613" y="3165775"/>
            <a:ext cx="2834100" cy="104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19"/>
          <p:cNvSpPr txBox="1">
            <a:spLocks noGrp="1"/>
          </p:cNvSpPr>
          <p:nvPr>
            <p:ph type="subTitle" idx="3"/>
          </p:nvPr>
        </p:nvSpPr>
        <p:spPr>
          <a:xfrm>
            <a:off x="2443939" y="1811150"/>
            <a:ext cx="1599000" cy="24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Arial"/>
              <a:buNone/>
              <a:defRPr sz="1800" b="1">
                <a:solidFill>
                  <a:schemeClr val="lt1"/>
                </a:solidFill>
                <a:latin typeface="Orbitron"/>
                <a:ea typeface="Orbitron"/>
                <a:cs typeface="Orbitron"/>
                <a:sym typeface="Orbitron"/>
              </a:defRPr>
            </a:lvl1pPr>
            <a:lvl2pPr lvl="1"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2pPr>
            <a:lvl3pPr lvl="2"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3pPr>
            <a:lvl4pPr lvl="3"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4pPr>
            <a:lvl5pPr lvl="4"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5pPr>
            <a:lvl6pPr lvl="5"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6pPr>
            <a:lvl7pPr lvl="6"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7pPr>
            <a:lvl8pPr lvl="7"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8pPr>
            <a:lvl9pPr lvl="8"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9pPr>
          </a:lstStyle>
          <a:p>
            <a:endParaRPr/>
          </a:p>
        </p:txBody>
      </p:sp>
      <p:sp>
        <p:nvSpPr>
          <p:cNvPr id="275" name="Google Shape;275;p19"/>
          <p:cNvSpPr txBox="1">
            <a:spLocks noGrp="1"/>
          </p:cNvSpPr>
          <p:nvPr>
            <p:ph type="subTitle" idx="4"/>
          </p:nvPr>
        </p:nvSpPr>
        <p:spPr>
          <a:xfrm>
            <a:off x="2443937" y="3252775"/>
            <a:ext cx="1599000" cy="24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Arial"/>
              <a:buNone/>
              <a:defRPr sz="1800" b="1">
                <a:solidFill>
                  <a:schemeClr val="lt1"/>
                </a:solidFill>
                <a:latin typeface="Orbitron"/>
                <a:ea typeface="Orbitron"/>
                <a:cs typeface="Orbitron"/>
                <a:sym typeface="Orbitron"/>
              </a:defRPr>
            </a:lvl1pPr>
            <a:lvl2pPr lvl="1"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2pPr>
            <a:lvl3pPr lvl="2"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3pPr>
            <a:lvl4pPr lvl="3"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4pPr>
            <a:lvl5pPr lvl="4"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5pPr>
            <a:lvl6pPr lvl="5"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6pPr>
            <a:lvl7pPr lvl="6"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7pPr>
            <a:lvl8pPr lvl="7"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8pPr>
            <a:lvl9pPr lvl="8"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276"/>
        <p:cNvGrpSpPr/>
        <p:nvPr/>
      </p:nvGrpSpPr>
      <p:grpSpPr>
        <a:xfrm>
          <a:off x="0" y="0"/>
          <a:ext cx="0" cy="0"/>
          <a:chOff x="0" y="0"/>
          <a:chExt cx="0" cy="0"/>
        </a:xfrm>
      </p:grpSpPr>
      <p:grpSp>
        <p:nvGrpSpPr>
          <p:cNvPr id="277" name="Google Shape;277;p20"/>
          <p:cNvGrpSpPr/>
          <p:nvPr/>
        </p:nvGrpSpPr>
        <p:grpSpPr>
          <a:xfrm>
            <a:off x="358350" y="258050"/>
            <a:ext cx="8428950" cy="4627500"/>
            <a:chOff x="358350" y="258050"/>
            <a:chExt cx="8428950" cy="4627500"/>
          </a:xfrm>
        </p:grpSpPr>
        <p:sp>
          <p:nvSpPr>
            <p:cNvPr id="278" name="Google Shape;278;p20"/>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0"/>
            <p:cNvSpPr/>
            <p:nvPr/>
          </p:nvSpPr>
          <p:spPr>
            <a:xfrm>
              <a:off x="360000" y="258050"/>
              <a:ext cx="84273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20"/>
            <p:cNvGrpSpPr/>
            <p:nvPr/>
          </p:nvGrpSpPr>
          <p:grpSpPr>
            <a:xfrm rot="10800000" flipH="1">
              <a:off x="4159199" y="4657459"/>
              <a:ext cx="825589" cy="93999"/>
              <a:chOff x="5718423" y="809024"/>
              <a:chExt cx="830071" cy="94500"/>
            </a:xfrm>
          </p:grpSpPr>
          <p:sp>
            <p:nvSpPr>
              <p:cNvPr id="281" name="Google Shape;281;p20"/>
              <p:cNvSpPr/>
              <p:nvPr/>
            </p:nvSpPr>
            <p:spPr>
              <a:xfrm>
                <a:off x="5718423"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0"/>
              <p:cNvSpPr/>
              <p:nvPr/>
            </p:nvSpPr>
            <p:spPr>
              <a:xfrm>
                <a:off x="596361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0"/>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20"/>
            <p:cNvGrpSpPr/>
            <p:nvPr/>
          </p:nvGrpSpPr>
          <p:grpSpPr>
            <a:xfrm>
              <a:off x="720000" y="407061"/>
              <a:ext cx="7704000" cy="262500"/>
              <a:chOff x="433208" y="393425"/>
              <a:chExt cx="7704000" cy="262500"/>
            </a:xfrm>
          </p:grpSpPr>
          <p:sp>
            <p:nvSpPr>
              <p:cNvPr id="286" name="Google Shape;286;p20"/>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20"/>
              <p:cNvGrpSpPr/>
              <p:nvPr/>
            </p:nvGrpSpPr>
            <p:grpSpPr>
              <a:xfrm rot="10800000" flipH="1">
                <a:off x="543498" y="483688"/>
                <a:ext cx="429322" cy="93999"/>
                <a:chOff x="5840230" y="744468"/>
                <a:chExt cx="431653" cy="94500"/>
              </a:xfrm>
            </p:grpSpPr>
            <p:sp>
              <p:nvSpPr>
                <p:cNvPr id="288" name="Google Shape;288;p20"/>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0"/>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0"/>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91" name="Google Shape;291;p20"/>
          <p:cNvSpPr txBox="1">
            <a:spLocks noGrp="1"/>
          </p:cNvSpPr>
          <p:nvPr>
            <p:ph type="ctrTitle"/>
          </p:nvPr>
        </p:nvSpPr>
        <p:spPr>
          <a:xfrm>
            <a:off x="4884802" y="687900"/>
            <a:ext cx="34890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800">
                <a:solidFill>
                  <a:schemeClr val="dk1"/>
                </a:solidFill>
              </a:defRPr>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292" name="Google Shape;292;p20"/>
          <p:cNvSpPr txBox="1">
            <a:spLocks noGrp="1"/>
          </p:cNvSpPr>
          <p:nvPr>
            <p:ph type="subTitle" idx="1"/>
          </p:nvPr>
        </p:nvSpPr>
        <p:spPr>
          <a:xfrm>
            <a:off x="4884806" y="1054907"/>
            <a:ext cx="3387000" cy="49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chemeClr val="dk1"/>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93" name="Google Shape;293;p20"/>
          <p:cNvSpPr txBox="1">
            <a:spLocks noGrp="1"/>
          </p:cNvSpPr>
          <p:nvPr>
            <p:ph type="title" idx="2" hasCustomPrompt="1"/>
          </p:nvPr>
        </p:nvSpPr>
        <p:spPr>
          <a:xfrm>
            <a:off x="3900975" y="685907"/>
            <a:ext cx="983700" cy="86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294" name="Google Shape;294;p20"/>
          <p:cNvSpPr txBox="1">
            <a:spLocks noGrp="1"/>
          </p:cNvSpPr>
          <p:nvPr>
            <p:ph type="ctrTitle" idx="3"/>
          </p:nvPr>
        </p:nvSpPr>
        <p:spPr>
          <a:xfrm>
            <a:off x="4884822" y="1702321"/>
            <a:ext cx="34890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800">
                <a:solidFill>
                  <a:schemeClr val="dk1"/>
                </a:solidFill>
              </a:defRPr>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295" name="Google Shape;295;p20"/>
          <p:cNvSpPr txBox="1">
            <a:spLocks noGrp="1"/>
          </p:cNvSpPr>
          <p:nvPr>
            <p:ph type="subTitle" idx="4"/>
          </p:nvPr>
        </p:nvSpPr>
        <p:spPr>
          <a:xfrm>
            <a:off x="4884825" y="2072152"/>
            <a:ext cx="3386700" cy="49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chemeClr val="dk1"/>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96" name="Google Shape;296;p20"/>
          <p:cNvSpPr txBox="1">
            <a:spLocks noGrp="1"/>
          </p:cNvSpPr>
          <p:nvPr>
            <p:ph type="title" idx="5" hasCustomPrompt="1"/>
          </p:nvPr>
        </p:nvSpPr>
        <p:spPr>
          <a:xfrm>
            <a:off x="3900975" y="1703097"/>
            <a:ext cx="983700" cy="86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297" name="Google Shape;297;p20"/>
          <p:cNvSpPr txBox="1">
            <a:spLocks noGrp="1"/>
          </p:cNvSpPr>
          <p:nvPr>
            <p:ph type="ctrTitle" idx="6"/>
          </p:nvPr>
        </p:nvSpPr>
        <p:spPr>
          <a:xfrm>
            <a:off x="4884800" y="2716750"/>
            <a:ext cx="34890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800">
                <a:solidFill>
                  <a:schemeClr val="dk1"/>
                </a:solidFill>
              </a:defRPr>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298" name="Google Shape;298;p20"/>
          <p:cNvSpPr txBox="1">
            <a:spLocks noGrp="1"/>
          </p:cNvSpPr>
          <p:nvPr>
            <p:ph type="subTitle" idx="7"/>
          </p:nvPr>
        </p:nvSpPr>
        <p:spPr>
          <a:xfrm>
            <a:off x="4884806" y="3082546"/>
            <a:ext cx="3387000" cy="49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chemeClr val="dk1"/>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299" name="Google Shape;299;p20"/>
          <p:cNvSpPr txBox="1">
            <a:spLocks noGrp="1"/>
          </p:cNvSpPr>
          <p:nvPr>
            <p:ph type="title" idx="8" hasCustomPrompt="1"/>
          </p:nvPr>
        </p:nvSpPr>
        <p:spPr>
          <a:xfrm>
            <a:off x="3900975" y="2708167"/>
            <a:ext cx="983700" cy="867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300" name="Google Shape;300;p20"/>
          <p:cNvSpPr txBox="1">
            <a:spLocks noGrp="1"/>
          </p:cNvSpPr>
          <p:nvPr>
            <p:ph type="subTitle" idx="9"/>
          </p:nvPr>
        </p:nvSpPr>
        <p:spPr>
          <a:xfrm>
            <a:off x="4884804" y="4105722"/>
            <a:ext cx="3386700" cy="492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None/>
              <a:defRPr>
                <a:solidFill>
                  <a:schemeClr val="dk1"/>
                </a:solidFill>
              </a:defRPr>
            </a:lvl1pPr>
            <a:lvl2pPr lvl="1" rtl="0">
              <a:lnSpc>
                <a:spcPct val="100000"/>
              </a:lnSpc>
              <a:spcBef>
                <a:spcPts val="0"/>
              </a:spcBef>
              <a:spcAft>
                <a:spcPts val="0"/>
              </a:spcAft>
              <a:buClr>
                <a:srgbClr val="434343"/>
              </a:buClr>
              <a:buSzPts val="1400"/>
              <a:buNone/>
              <a:defRPr>
                <a:solidFill>
                  <a:srgbClr val="434343"/>
                </a:solidFill>
              </a:defRPr>
            </a:lvl2pPr>
            <a:lvl3pPr lvl="2" rtl="0">
              <a:lnSpc>
                <a:spcPct val="100000"/>
              </a:lnSpc>
              <a:spcBef>
                <a:spcPts val="0"/>
              </a:spcBef>
              <a:spcAft>
                <a:spcPts val="0"/>
              </a:spcAft>
              <a:buClr>
                <a:srgbClr val="434343"/>
              </a:buClr>
              <a:buSzPts val="1400"/>
              <a:buNone/>
              <a:defRPr>
                <a:solidFill>
                  <a:srgbClr val="434343"/>
                </a:solidFill>
              </a:defRPr>
            </a:lvl3pPr>
            <a:lvl4pPr lvl="3" rtl="0">
              <a:lnSpc>
                <a:spcPct val="100000"/>
              </a:lnSpc>
              <a:spcBef>
                <a:spcPts val="0"/>
              </a:spcBef>
              <a:spcAft>
                <a:spcPts val="0"/>
              </a:spcAft>
              <a:buClr>
                <a:srgbClr val="434343"/>
              </a:buClr>
              <a:buSzPts val="1400"/>
              <a:buNone/>
              <a:defRPr>
                <a:solidFill>
                  <a:srgbClr val="434343"/>
                </a:solidFill>
              </a:defRPr>
            </a:lvl4pPr>
            <a:lvl5pPr lvl="4" rtl="0">
              <a:lnSpc>
                <a:spcPct val="100000"/>
              </a:lnSpc>
              <a:spcBef>
                <a:spcPts val="0"/>
              </a:spcBef>
              <a:spcAft>
                <a:spcPts val="0"/>
              </a:spcAft>
              <a:buClr>
                <a:srgbClr val="434343"/>
              </a:buClr>
              <a:buSzPts val="1400"/>
              <a:buNone/>
              <a:defRPr>
                <a:solidFill>
                  <a:srgbClr val="434343"/>
                </a:solidFill>
              </a:defRPr>
            </a:lvl5pPr>
            <a:lvl6pPr lvl="5" rtl="0">
              <a:lnSpc>
                <a:spcPct val="100000"/>
              </a:lnSpc>
              <a:spcBef>
                <a:spcPts val="0"/>
              </a:spcBef>
              <a:spcAft>
                <a:spcPts val="0"/>
              </a:spcAft>
              <a:buClr>
                <a:srgbClr val="434343"/>
              </a:buClr>
              <a:buSzPts val="1400"/>
              <a:buNone/>
              <a:defRPr>
                <a:solidFill>
                  <a:srgbClr val="434343"/>
                </a:solidFill>
              </a:defRPr>
            </a:lvl6pPr>
            <a:lvl7pPr lvl="6" rtl="0">
              <a:lnSpc>
                <a:spcPct val="100000"/>
              </a:lnSpc>
              <a:spcBef>
                <a:spcPts val="0"/>
              </a:spcBef>
              <a:spcAft>
                <a:spcPts val="0"/>
              </a:spcAft>
              <a:buClr>
                <a:srgbClr val="434343"/>
              </a:buClr>
              <a:buSzPts val="1400"/>
              <a:buNone/>
              <a:defRPr>
                <a:solidFill>
                  <a:srgbClr val="434343"/>
                </a:solidFill>
              </a:defRPr>
            </a:lvl7pPr>
            <a:lvl8pPr lvl="7" rtl="0">
              <a:lnSpc>
                <a:spcPct val="100000"/>
              </a:lnSpc>
              <a:spcBef>
                <a:spcPts val="0"/>
              </a:spcBef>
              <a:spcAft>
                <a:spcPts val="0"/>
              </a:spcAft>
              <a:buClr>
                <a:srgbClr val="434343"/>
              </a:buClr>
              <a:buSzPts val="1400"/>
              <a:buNone/>
              <a:defRPr>
                <a:solidFill>
                  <a:srgbClr val="434343"/>
                </a:solidFill>
              </a:defRPr>
            </a:lvl8pPr>
            <a:lvl9pPr lvl="8" rtl="0">
              <a:lnSpc>
                <a:spcPct val="100000"/>
              </a:lnSpc>
              <a:spcBef>
                <a:spcPts val="0"/>
              </a:spcBef>
              <a:spcAft>
                <a:spcPts val="0"/>
              </a:spcAft>
              <a:buClr>
                <a:srgbClr val="434343"/>
              </a:buClr>
              <a:buSzPts val="1400"/>
              <a:buNone/>
              <a:defRPr>
                <a:solidFill>
                  <a:srgbClr val="434343"/>
                </a:solidFill>
              </a:defRPr>
            </a:lvl9pPr>
          </a:lstStyle>
          <a:p>
            <a:endParaRPr/>
          </a:p>
        </p:txBody>
      </p:sp>
      <p:sp>
        <p:nvSpPr>
          <p:cNvPr id="301" name="Google Shape;301;p20"/>
          <p:cNvSpPr txBox="1">
            <a:spLocks noGrp="1"/>
          </p:cNvSpPr>
          <p:nvPr>
            <p:ph type="title" idx="13" hasCustomPrompt="1"/>
          </p:nvPr>
        </p:nvSpPr>
        <p:spPr>
          <a:xfrm>
            <a:off x="3900975" y="3731625"/>
            <a:ext cx="983400" cy="8670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302" name="Google Shape;302;p20"/>
          <p:cNvSpPr txBox="1">
            <a:spLocks noGrp="1"/>
          </p:cNvSpPr>
          <p:nvPr>
            <p:ph type="ctrTitle" idx="14"/>
          </p:nvPr>
        </p:nvSpPr>
        <p:spPr>
          <a:xfrm>
            <a:off x="4884800" y="3737199"/>
            <a:ext cx="3488700" cy="3675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000"/>
              <a:buNone/>
              <a:defRPr sz="1800">
                <a:solidFill>
                  <a:schemeClr val="dk1"/>
                </a:solidFill>
              </a:defRPr>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303" name="Google Shape;303;p20"/>
          <p:cNvSpPr txBox="1">
            <a:spLocks noGrp="1"/>
          </p:cNvSpPr>
          <p:nvPr>
            <p:ph type="title" idx="15"/>
          </p:nvPr>
        </p:nvSpPr>
        <p:spPr>
          <a:xfrm>
            <a:off x="822750" y="2035128"/>
            <a:ext cx="2835900" cy="1059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200">
                <a:solidFill>
                  <a:schemeClr val="dk1"/>
                </a:solidFill>
              </a:defRPr>
            </a:lvl1pPr>
            <a:lvl2pPr lvl="1" rtl="0">
              <a:spcBef>
                <a:spcPts val="0"/>
              </a:spcBef>
              <a:spcAft>
                <a:spcPts val="0"/>
              </a:spcAft>
              <a:buSzPts val="3600"/>
              <a:buFont typeface="Denk One"/>
              <a:buNone/>
              <a:defRPr sz="3600">
                <a:latin typeface="Denk One"/>
                <a:ea typeface="Denk One"/>
                <a:cs typeface="Denk One"/>
                <a:sym typeface="Denk One"/>
              </a:defRPr>
            </a:lvl2pPr>
            <a:lvl3pPr lvl="2" rtl="0">
              <a:spcBef>
                <a:spcPts val="0"/>
              </a:spcBef>
              <a:spcAft>
                <a:spcPts val="0"/>
              </a:spcAft>
              <a:buSzPts val="3600"/>
              <a:buFont typeface="Denk One"/>
              <a:buNone/>
              <a:defRPr sz="3600">
                <a:latin typeface="Denk One"/>
                <a:ea typeface="Denk One"/>
                <a:cs typeface="Denk One"/>
                <a:sym typeface="Denk One"/>
              </a:defRPr>
            </a:lvl3pPr>
            <a:lvl4pPr lvl="3" rtl="0">
              <a:spcBef>
                <a:spcPts val="0"/>
              </a:spcBef>
              <a:spcAft>
                <a:spcPts val="0"/>
              </a:spcAft>
              <a:buSzPts val="3600"/>
              <a:buFont typeface="Denk One"/>
              <a:buNone/>
              <a:defRPr sz="3600">
                <a:latin typeface="Denk One"/>
                <a:ea typeface="Denk One"/>
                <a:cs typeface="Denk One"/>
                <a:sym typeface="Denk One"/>
              </a:defRPr>
            </a:lvl4pPr>
            <a:lvl5pPr lvl="4" rtl="0">
              <a:spcBef>
                <a:spcPts val="0"/>
              </a:spcBef>
              <a:spcAft>
                <a:spcPts val="0"/>
              </a:spcAft>
              <a:buSzPts val="3600"/>
              <a:buFont typeface="Denk One"/>
              <a:buNone/>
              <a:defRPr sz="3600">
                <a:latin typeface="Denk One"/>
                <a:ea typeface="Denk One"/>
                <a:cs typeface="Denk One"/>
                <a:sym typeface="Denk One"/>
              </a:defRPr>
            </a:lvl5pPr>
            <a:lvl6pPr lvl="5" rtl="0">
              <a:spcBef>
                <a:spcPts val="0"/>
              </a:spcBef>
              <a:spcAft>
                <a:spcPts val="0"/>
              </a:spcAft>
              <a:buSzPts val="3600"/>
              <a:buFont typeface="Denk One"/>
              <a:buNone/>
              <a:defRPr sz="3600">
                <a:latin typeface="Denk One"/>
                <a:ea typeface="Denk One"/>
                <a:cs typeface="Denk One"/>
                <a:sym typeface="Denk One"/>
              </a:defRPr>
            </a:lvl6pPr>
            <a:lvl7pPr lvl="6" rtl="0">
              <a:spcBef>
                <a:spcPts val="0"/>
              </a:spcBef>
              <a:spcAft>
                <a:spcPts val="0"/>
              </a:spcAft>
              <a:buSzPts val="3600"/>
              <a:buFont typeface="Denk One"/>
              <a:buNone/>
              <a:defRPr sz="3600">
                <a:latin typeface="Denk One"/>
                <a:ea typeface="Denk One"/>
                <a:cs typeface="Denk One"/>
                <a:sym typeface="Denk One"/>
              </a:defRPr>
            </a:lvl7pPr>
            <a:lvl8pPr lvl="7" rtl="0">
              <a:spcBef>
                <a:spcPts val="0"/>
              </a:spcBef>
              <a:spcAft>
                <a:spcPts val="0"/>
              </a:spcAft>
              <a:buSzPts val="3600"/>
              <a:buFont typeface="Denk One"/>
              <a:buNone/>
              <a:defRPr sz="3600">
                <a:latin typeface="Denk One"/>
                <a:ea typeface="Denk One"/>
                <a:cs typeface="Denk One"/>
                <a:sym typeface="Denk One"/>
              </a:defRPr>
            </a:lvl8pPr>
            <a:lvl9pPr lvl="8" rtl="0">
              <a:spcBef>
                <a:spcPts val="0"/>
              </a:spcBef>
              <a:spcAft>
                <a:spcPts val="0"/>
              </a:spcAft>
              <a:buSzPts val="3600"/>
              <a:buFont typeface="Denk One"/>
              <a:buNone/>
              <a:defRPr sz="3600">
                <a:latin typeface="Denk One"/>
                <a:ea typeface="Denk One"/>
                <a:cs typeface="Denk One"/>
                <a:sym typeface="Denk 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304"/>
        <p:cNvGrpSpPr/>
        <p:nvPr/>
      </p:nvGrpSpPr>
      <p:grpSpPr>
        <a:xfrm>
          <a:off x="0" y="0"/>
          <a:ext cx="0" cy="0"/>
          <a:chOff x="0" y="0"/>
          <a:chExt cx="0" cy="0"/>
        </a:xfrm>
      </p:grpSpPr>
      <p:grpSp>
        <p:nvGrpSpPr>
          <p:cNvPr id="305" name="Google Shape;305;p21"/>
          <p:cNvGrpSpPr/>
          <p:nvPr/>
        </p:nvGrpSpPr>
        <p:grpSpPr>
          <a:xfrm>
            <a:off x="358350" y="702407"/>
            <a:ext cx="8428950" cy="3896700"/>
            <a:chOff x="358350" y="258050"/>
            <a:chExt cx="8428950" cy="3896700"/>
          </a:xfrm>
        </p:grpSpPr>
        <p:sp>
          <p:nvSpPr>
            <p:cNvPr id="306" name="Google Shape;306;p21"/>
            <p:cNvSpPr/>
            <p:nvPr/>
          </p:nvSpPr>
          <p:spPr>
            <a:xfrm>
              <a:off x="358350" y="258050"/>
              <a:ext cx="8427300" cy="38967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1"/>
            <p:cNvSpPr/>
            <p:nvPr/>
          </p:nvSpPr>
          <p:spPr>
            <a:xfrm>
              <a:off x="360000" y="258050"/>
              <a:ext cx="8427300" cy="38967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21"/>
            <p:cNvGrpSpPr/>
            <p:nvPr/>
          </p:nvGrpSpPr>
          <p:grpSpPr>
            <a:xfrm rot="10800000" flipH="1">
              <a:off x="4159199" y="3876195"/>
              <a:ext cx="825589" cy="93999"/>
              <a:chOff x="5718423" y="1594450"/>
              <a:chExt cx="830071" cy="94500"/>
            </a:xfrm>
          </p:grpSpPr>
          <p:sp>
            <p:nvSpPr>
              <p:cNvPr id="309" name="Google Shape;309;p21"/>
              <p:cNvSpPr/>
              <p:nvPr/>
            </p:nvSpPr>
            <p:spPr>
              <a:xfrm>
                <a:off x="5718423" y="1594450"/>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5963614" y="1594450"/>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6208804" y="1594450"/>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6453994" y="1594450"/>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21"/>
            <p:cNvGrpSpPr/>
            <p:nvPr/>
          </p:nvGrpSpPr>
          <p:grpSpPr>
            <a:xfrm>
              <a:off x="720000" y="407061"/>
              <a:ext cx="7704000" cy="262500"/>
              <a:chOff x="433208" y="393425"/>
              <a:chExt cx="7704000" cy="262500"/>
            </a:xfrm>
          </p:grpSpPr>
          <p:sp>
            <p:nvSpPr>
              <p:cNvPr id="314" name="Google Shape;314;p21"/>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 name="Google Shape;315;p21"/>
              <p:cNvGrpSpPr/>
              <p:nvPr/>
            </p:nvGrpSpPr>
            <p:grpSpPr>
              <a:xfrm rot="10800000" flipH="1">
                <a:off x="543498" y="483688"/>
                <a:ext cx="429322" cy="93999"/>
                <a:chOff x="5840230" y="744468"/>
                <a:chExt cx="431653" cy="94500"/>
              </a:xfrm>
            </p:grpSpPr>
            <p:sp>
              <p:nvSpPr>
                <p:cNvPr id="316" name="Google Shape;316;p21"/>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1"/>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19" name="Google Shape;319;p21"/>
          <p:cNvSpPr txBox="1">
            <a:spLocks noGrp="1"/>
          </p:cNvSpPr>
          <p:nvPr>
            <p:ph type="title"/>
          </p:nvPr>
        </p:nvSpPr>
        <p:spPr>
          <a:xfrm>
            <a:off x="2866621" y="3590050"/>
            <a:ext cx="3414000" cy="29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20" name="Google Shape;320;p21"/>
          <p:cNvSpPr txBox="1">
            <a:spLocks noGrp="1"/>
          </p:cNvSpPr>
          <p:nvPr>
            <p:ph type="subTitle" idx="1"/>
          </p:nvPr>
        </p:nvSpPr>
        <p:spPr>
          <a:xfrm>
            <a:off x="1909325" y="1464950"/>
            <a:ext cx="5332200" cy="198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2_1_1">
    <p:spTree>
      <p:nvGrpSpPr>
        <p:cNvPr id="1" name="Shape 355"/>
        <p:cNvGrpSpPr/>
        <p:nvPr/>
      </p:nvGrpSpPr>
      <p:grpSpPr>
        <a:xfrm>
          <a:off x="0" y="0"/>
          <a:ext cx="0" cy="0"/>
          <a:chOff x="0" y="0"/>
          <a:chExt cx="0" cy="0"/>
        </a:xfrm>
      </p:grpSpPr>
      <p:grpSp>
        <p:nvGrpSpPr>
          <p:cNvPr id="356" name="Google Shape;356;p24"/>
          <p:cNvGrpSpPr/>
          <p:nvPr/>
        </p:nvGrpSpPr>
        <p:grpSpPr>
          <a:xfrm>
            <a:off x="358350" y="258050"/>
            <a:ext cx="8428950" cy="4627500"/>
            <a:chOff x="358350" y="258050"/>
            <a:chExt cx="8428950" cy="4627500"/>
          </a:xfrm>
        </p:grpSpPr>
        <p:sp>
          <p:nvSpPr>
            <p:cNvPr id="357" name="Google Shape;357;p24"/>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4"/>
            <p:cNvSpPr/>
            <p:nvPr/>
          </p:nvSpPr>
          <p:spPr>
            <a:xfrm>
              <a:off x="360000" y="258050"/>
              <a:ext cx="84273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24"/>
            <p:cNvGrpSpPr/>
            <p:nvPr/>
          </p:nvGrpSpPr>
          <p:grpSpPr>
            <a:xfrm rot="10800000" flipH="1">
              <a:off x="4159199" y="4657459"/>
              <a:ext cx="825589" cy="93999"/>
              <a:chOff x="5718423" y="809024"/>
              <a:chExt cx="830071" cy="94500"/>
            </a:xfrm>
          </p:grpSpPr>
          <p:sp>
            <p:nvSpPr>
              <p:cNvPr id="360" name="Google Shape;360;p24"/>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4"/>
              <p:cNvSpPr/>
              <p:nvPr/>
            </p:nvSpPr>
            <p:spPr>
              <a:xfrm>
                <a:off x="596361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4"/>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4"/>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24"/>
            <p:cNvGrpSpPr/>
            <p:nvPr/>
          </p:nvGrpSpPr>
          <p:grpSpPr>
            <a:xfrm>
              <a:off x="720000" y="407061"/>
              <a:ext cx="7704000" cy="262500"/>
              <a:chOff x="433208" y="393425"/>
              <a:chExt cx="7704000" cy="262500"/>
            </a:xfrm>
          </p:grpSpPr>
          <p:sp>
            <p:nvSpPr>
              <p:cNvPr id="365" name="Google Shape;365;p24"/>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24"/>
              <p:cNvGrpSpPr/>
              <p:nvPr/>
            </p:nvGrpSpPr>
            <p:grpSpPr>
              <a:xfrm rot="10800000" flipH="1">
                <a:off x="543498" y="483688"/>
                <a:ext cx="429322" cy="93999"/>
                <a:chOff x="5840230" y="744468"/>
                <a:chExt cx="431653" cy="94500"/>
              </a:xfrm>
            </p:grpSpPr>
            <p:sp>
              <p:nvSpPr>
                <p:cNvPr id="367" name="Google Shape;367;p24"/>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4"/>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4"/>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70" name="Google Shape;370;p24"/>
          <p:cNvSpPr txBox="1">
            <a:spLocks noGrp="1"/>
          </p:cNvSpPr>
          <p:nvPr>
            <p:ph type="title"/>
          </p:nvPr>
        </p:nvSpPr>
        <p:spPr>
          <a:xfrm>
            <a:off x="1755450" y="1674196"/>
            <a:ext cx="2811000" cy="718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71" name="Google Shape;371;p24"/>
          <p:cNvSpPr txBox="1">
            <a:spLocks noGrp="1"/>
          </p:cNvSpPr>
          <p:nvPr>
            <p:ph type="subTitle" idx="1"/>
          </p:nvPr>
        </p:nvSpPr>
        <p:spPr>
          <a:xfrm>
            <a:off x="1755375" y="2424696"/>
            <a:ext cx="2811000" cy="1404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2_1_1_1_1">
    <p:spTree>
      <p:nvGrpSpPr>
        <p:cNvPr id="1" name="Shape 389"/>
        <p:cNvGrpSpPr/>
        <p:nvPr/>
      </p:nvGrpSpPr>
      <p:grpSpPr>
        <a:xfrm>
          <a:off x="0" y="0"/>
          <a:ext cx="0" cy="0"/>
          <a:chOff x="0" y="0"/>
          <a:chExt cx="0" cy="0"/>
        </a:xfrm>
      </p:grpSpPr>
      <p:grpSp>
        <p:nvGrpSpPr>
          <p:cNvPr id="390" name="Google Shape;390;p26"/>
          <p:cNvGrpSpPr/>
          <p:nvPr/>
        </p:nvGrpSpPr>
        <p:grpSpPr>
          <a:xfrm>
            <a:off x="358350" y="258050"/>
            <a:ext cx="8428950" cy="4627500"/>
            <a:chOff x="358350" y="258050"/>
            <a:chExt cx="8428950" cy="4627500"/>
          </a:xfrm>
        </p:grpSpPr>
        <p:sp>
          <p:nvSpPr>
            <p:cNvPr id="391" name="Google Shape;391;p26"/>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360000" y="258050"/>
              <a:ext cx="84273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393;p26"/>
            <p:cNvGrpSpPr/>
            <p:nvPr/>
          </p:nvGrpSpPr>
          <p:grpSpPr>
            <a:xfrm rot="10800000" flipH="1">
              <a:off x="4159199" y="4657459"/>
              <a:ext cx="825589" cy="93999"/>
              <a:chOff x="5718423" y="809024"/>
              <a:chExt cx="830071" cy="94500"/>
            </a:xfrm>
          </p:grpSpPr>
          <p:sp>
            <p:nvSpPr>
              <p:cNvPr id="394" name="Google Shape;394;p26"/>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596361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26"/>
            <p:cNvGrpSpPr/>
            <p:nvPr/>
          </p:nvGrpSpPr>
          <p:grpSpPr>
            <a:xfrm>
              <a:off x="720000" y="407061"/>
              <a:ext cx="7704000" cy="262500"/>
              <a:chOff x="433208" y="393425"/>
              <a:chExt cx="7704000" cy="262500"/>
            </a:xfrm>
          </p:grpSpPr>
          <p:sp>
            <p:nvSpPr>
              <p:cNvPr id="399" name="Google Shape;399;p26"/>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26"/>
              <p:cNvGrpSpPr/>
              <p:nvPr/>
            </p:nvGrpSpPr>
            <p:grpSpPr>
              <a:xfrm rot="10800000" flipH="1">
                <a:off x="543498" y="483688"/>
                <a:ext cx="429322" cy="93999"/>
                <a:chOff x="5840230" y="744468"/>
                <a:chExt cx="431653" cy="94500"/>
              </a:xfrm>
            </p:grpSpPr>
            <p:sp>
              <p:nvSpPr>
                <p:cNvPr id="401" name="Google Shape;401;p26"/>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04" name="Google Shape;404;p26"/>
          <p:cNvSpPr txBox="1">
            <a:spLocks noGrp="1"/>
          </p:cNvSpPr>
          <p:nvPr>
            <p:ph type="subTitle" idx="1"/>
          </p:nvPr>
        </p:nvSpPr>
        <p:spPr>
          <a:xfrm>
            <a:off x="4072200" y="2281539"/>
            <a:ext cx="4121400" cy="117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5" name="Google Shape;405;p26"/>
          <p:cNvSpPr txBox="1">
            <a:spLocks noGrp="1"/>
          </p:cNvSpPr>
          <p:nvPr>
            <p:ph type="title"/>
          </p:nvPr>
        </p:nvSpPr>
        <p:spPr>
          <a:xfrm>
            <a:off x="4072200" y="1704639"/>
            <a:ext cx="4121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5">
  <p:cSld name="CUSTOM_2_1_1_1_1_1">
    <p:spTree>
      <p:nvGrpSpPr>
        <p:cNvPr id="1" name="Shape 418"/>
        <p:cNvGrpSpPr/>
        <p:nvPr/>
      </p:nvGrpSpPr>
      <p:grpSpPr>
        <a:xfrm>
          <a:off x="0" y="0"/>
          <a:ext cx="0" cy="0"/>
          <a:chOff x="0" y="0"/>
          <a:chExt cx="0" cy="0"/>
        </a:xfrm>
      </p:grpSpPr>
      <p:grpSp>
        <p:nvGrpSpPr>
          <p:cNvPr id="419" name="Google Shape;419;p28"/>
          <p:cNvGrpSpPr/>
          <p:nvPr/>
        </p:nvGrpSpPr>
        <p:grpSpPr>
          <a:xfrm>
            <a:off x="358350" y="258050"/>
            <a:ext cx="8428950" cy="4627500"/>
            <a:chOff x="358350" y="258050"/>
            <a:chExt cx="8428950" cy="4627500"/>
          </a:xfrm>
        </p:grpSpPr>
        <p:sp>
          <p:nvSpPr>
            <p:cNvPr id="420" name="Google Shape;420;p28"/>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360000" y="258050"/>
              <a:ext cx="84273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28"/>
            <p:cNvGrpSpPr/>
            <p:nvPr/>
          </p:nvGrpSpPr>
          <p:grpSpPr>
            <a:xfrm rot="10800000" flipH="1">
              <a:off x="4159199" y="4657459"/>
              <a:ext cx="825589" cy="93999"/>
              <a:chOff x="5718423" y="809024"/>
              <a:chExt cx="830071" cy="94500"/>
            </a:xfrm>
          </p:grpSpPr>
          <p:sp>
            <p:nvSpPr>
              <p:cNvPr id="423" name="Google Shape;423;p28"/>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596361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28"/>
            <p:cNvGrpSpPr/>
            <p:nvPr/>
          </p:nvGrpSpPr>
          <p:grpSpPr>
            <a:xfrm>
              <a:off x="720000" y="407061"/>
              <a:ext cx="7704000" cy="262500"/>
              <a:chOff x="433208" y="393425"/>
              <a:chExt cx="7704000" cy="262500"/>
            </a:xfrm>
          </p:grpSpPr>
          <p:sp>
            <p:nvSpPr>
              <p:cNvPr id="428" name="Google Shape;428;p28"/>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28"/>
              <p:cNvGrpSpPr/>
              <p:nvPr/>
            </p:nvGrpSpPr>
            <p:grpSpPr>
              <a:xfrm rot="10800000" flipH="1">
                <a:off x="543498" y="483688"/>
                <a:ext cx="429322" cy="93999"/>
                <a:chOff x="5840230" y="744468"/>
                <a:chExt cx="431653" cy="94500"/>
              </a:xfrm>
            </p:grpSpPr>
            <p:sp>
              <p:nvSpPr>
                <p:cNvPr id="430" name="Google Shape;430;p28"/>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33" name="Google Shape;433;p28"/>
          <p:cNvGrpSpPr/>
          <p:nvPr/>
        </p:nvGrpSpPr>
        <p:grpSpPr>
          <a:xfrm>
            <a:off x="1675800" y="1182000"/>
            <a:ext cx="5792402" cy="2779500"/>
            <a:chOff x="1675800" y="1182000"/>
            <a:chExt cx="5792402" cy="2779500"/>
          </a:xfrm>
        </p:grpSpPr>
        <p:sp>
          <p:nvSpPr>
            <p:cNvPr id="434" name="Google Shape;434;p28"/>
            <p:cNvSpPr/>
            <p:nvPr/>
          </p:nvSpPr>
          <p:spPr>
            <a:xfrm>
              <a:off x="1675800" y="1182000"/>
              <a:ext cx="5792400" cy="27795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1675802" y="1182025"/>
              <a:ext cx="5792400" cy="3117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28"/>
            <p:cNvGrpSpPr/>
            <p:nvPr/>
          </p:nvGrpSpPr>
          <p:grpSpPr>
            <a:xfrm rot="10800000" flipH="1">
              <a:off x="1793624" y="1296158"/>
              <a:ext cx="376790" cy="82489"/>
              <a:chOff x="5578333" y="744468"/>
              <a:chExt cx="431653" cy="94500"/>
            </a:xfrm>
          </p:grpSpPr>
          <p:sp>
            <p:nvSpPr>
              <p:cNvPr id="437" name="Google Shape;437;p28"/>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0" name="Google Shape;440;p28"/>
          <p:cNvSpPr txBox="1">
            <a:spLocks noGrp="1"/>
          </p:cNvSpPr>
          <p:nvPr>
            <p:ph type="subTitle" idx="1"/>
          </p:nvPr>
        </p:nvSpPr>
        <p:spPr>
          <a:xfrm>
            <a:off x="2511300" y="2474439"/>
            <a:ext cx="4121400" cy="117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1" name="Google Shape;441;p28"/>
          <p:cNvSpPr txBox="1">
            <a:spLocks noGrp="1"/>
          </p:cNvSpPr>
          <p:nvPr>
            <p:ph type="title"/>
          </p:nvPr>
        </p:nvSpPr>
        <p:spPr>
          <a:xfrm>
            <a:off x="2511300" y="1897539"/>
            <a:ext cx="4121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060"/>
        <p:cNvGrpSpPr/>
        <p:nvPr/>
      </p:nvGrpSpPr>
      <p:grpSpPr>
        <a:xfrm>
          <a:off x="0" y="0"/>
          <a:ext cx="0" cy="0"/>
          <a:chOff x="0" y="0"/>
          <a:chExt cx="0" cy="0"/>
        </a:xfrm>
      </p:grpSpPr>
      <p:grpSp>
        <p:nvGrpSpPr>
          <p:cNvPr id="1061" name="Google Shape;1061;p60"/>
          <p:cNvGrpSpPr/>
          <p:nvPr/>
        </p:nvGrpSpPr>
        <p:grpSpPr>
          <a:xfrm>
            <a:off x="358350" y="258050"/>
            <a:ext cx="8428950" cy="4627500"/>
            <a:chOff x="358350" y="258050"/>
            <a:chExt cx="8428950" cy="4627500"/>
          </a:xfrm>
        </p:grpSpPr>
        <p:sp>
          <p:nvSpPr>
            <p:cNvPr id="1062" name="Google Shape;1062;p60"/>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0"/>
            <p:cNvSpPr/>
            <p:nvPr/>
          </p:nvSpPr>
          <p:spPr>
            <a:xfrm>
              <a:off x="360000" y="258050"/>
              <a:ext cx="84273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60"/>
            <p:cNvGrpSpPr/>
            <p:nvPr/>
          </p:nvGrpSpPr>
          <p:grpSpPr>
            <a:xfrm rot="10800000" flipH="1">
              <a:off x="4159199" y="4657459"/>
              <a:ext cx="825589" cy="93999"/>
              <a:chOff x="5718423" y="809024"/>
              <a:chExt cx="830071" cy="94500"/>
            </a:xfrm>
          </p:grpSpPr>
          <p:sp>
            <p:nvSpPr>
              <p:cNvPr id="1065" name="Google Shape;1065;p60"/>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0"/>
              <p:cNvSpPr/>
              <p:nvPr/>
            </p:nvSpPr>
            <p:spPr>
              <a:xfrm>
                <a:off x="596361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0"/>
              <p:cNvSpPr/>
              <p:nvPr/>
            </p:nvSpPr>
            <p:spPr>
              <a:xfrm>
                <a:off x="620880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0"/>
              <p:cNvSpPr/>
              <p:nvPr/>
            </p:nvSpPr>
            <p:spPr>
              <a:xfrm>
                <a:off x="645399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60"/>
            <p:cNvGrpSpPr/>
            <p:nvPr/>
          </p:nvGrpSpPr>
          <p:grpSpPr>
            <a:xfrm>
              <a:off x="720000" y="407061"/>
              <a:ext cx="7704000" cy="262500"/>
              <a:chOff x="433208" y="393425"/>
              <a:chExt cx="7704000" cy="262500"/>
            </a:xfrm>
          </p:grpSpPr>
          <p:sp>
            <p:nvSpPr>
              <p:cNvPr id="1070" name="Google Shape;1070;p60"/>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1" name="Google Shape;1071;p60"/>
              <p:cNvGrpSpPr/>
              <p:nvPr/>
            </p:nvGrpSpPr>
            <p:grpSpPr>
              <a:xfrm rot="10800000" flipH="1">
                <a:off x="543498" y="483688"/>
                <a:ext cx="429322" cy="93999"/>
                <a:chOff x="5840230" y="744468"/>
                <a:chExt cx="431653" cy="94500"/>
              </a:xfrm>
            </p:grpSpPr>
            <p:sp>
              <p:nvSpPr>
                <p:cNvPr id="1072" name="Google Shape;1072;p60"/>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0"/>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0"/>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75" name="Google Shape;1075;p60"/>
          <p:cNvGrpSpPr/>
          <p:nvPr/>
        </p:nvGrpSpPr>
        <p:grpSpPr>
          <a:xfrm>
            <a:off x="952499" y="1113600"/>
            <a:ext cx="7240638" cy="3108284"/>
            <a:chOff x="952499" y="1418400"/>
            <a:chExt cx="7240638" cy="3108284"/>
          </a:xfrm>
        </p:grpSpPr>
        <p:grpSp>
          <p:nvGrpSpPr>
            <p:cNvPr id="1076" name="Google Shape;1076;p60"/>
            <p:cNvGrpSpPr/>
            <p:nvPr/>
          </p:nvGrpSpPr>
          <p:grpSpPr>
            <a:xfrm>
              <a:off x="952499" y="1418400"/>
              <a:ext cx="2299225" cy="3108284"/>
              <a:chOff x="486919" y="1114962"/>
              <a:chExt cx="2619901" cy="3541800"/>
            </a:xfrm>
          </p:grpSpPr>
          <p:sp>
            <p:nvSpPr>
              <p:cNvPr id="1077" name="Google Shape;1077;p60"/>
              <p:cNvSpPr/>
              <p:nvPr/>
            </p:nvSpPr>
            <p:spPr>
              <a:xfrm>
                <a:off x="486920" y="1114962"/>
                <a:ext cx="2619900" cy="35418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0"/>
              <p:cNvSpPr/>
              <p:nvPr/>
            </p:nvSpPr>
            <p:spPr>
              <a:xfrm>
                <a:off x="486919" y="1114991"/>
                <a:ext cx="2619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9" name="Google Shape;1079;p60"/>
              <p:cNvGrpSpPr/>
              <p:nvPr/>
            </p:nvGrpSpPr>
            <p:grpSpPr>
              <a:xfrm rot="10800000" flipH="1">
                <a:off x="620929" y="1244995"/>
                <a:ext cx="429322" cy="93999"/>
                <a:chOff x="5578333" y="744468"/>
                <a:chExt cx="431653" cy="94500"/>
              </a:xfrm>
            </p:grpSpPr>
            <p:sp>
              <p:nvSpPr>
                <p:cNvPr id="1080" name="Google Shape;1080;p60"/>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0"/>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0"/>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3" name="Google Shape;1083;p60"/>
            <p:cNvGrpSpPr/>
            <p:nvPr/>
          </p:nvGrpSpPr>
          <p:grpSpPr>
            <a:xfrm>
              <a:off x="3423211" y="1418400"/>
              <a:ext cx="2299225" cy="3108284"/>
              <a:chOff x="486919" y="1114962"/>
              <a:chExt cx="2619901" cy="3541800"/>
            </a:xfrm>
          </p:grpSpPr>
          <p:sp>
            <p:nvSpPr>
              <p:cNvPr id="1084" name="Google Shape;1084;p60"/>
              <p:cNvSpPr/>
              <p:nvPr/>
            </p:nvSpPr>
            <p:spPr>
              <a:xfrm>
                <a:off x="486920" y="1114962"/>
                <a:ext cx="2619900" cy="35418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0"/>
              <p:cNvSpPr/>
              <p:nvPr/>
            </p:nvSpPr>
            <p:spPr>
              <a:xfrm>
                <a:off x="486919" y="1114991"/>
                <a:ext cx="2619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6" name="Google Shape;1086;p60"/>
              <p:cNvGrpSpPr/>
              <p:nvPr/>
            </p:nvGrpSpPr>
            <p:grpSpPr>
              <a:xfrm rot="10800000" flipH="1">
                <a:off x="620929" y="1244995"/>
                <a:ext cx="429322" cy="93999"/>
                <a:chOff x="5578333" y="744468"/>
                <a:chExt cx="431653" cy="94500"/>
              </a:xfrm>
            </p:grpSpPr>
            <p:sp>
              <p:nvSpPr>
                <p:cNvPr id="1087" name="Google Shape;1087;p60"/>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0"/>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0"/>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0" name="Google Shape;1090;p60"/>
            <p:cNvGrpSpPr/>
            <p:nvPr/>
          </p:nvGrpSpPr>
          <p:grpSpPr>
            <a:xfrm>
              <a:off x="5893911" y="1418400"/>
              <a:ext cx="2299225" cy="3108284"/>
              <a:chOff x="486919" y="1114962"/>
              <a:chExt cx="2619901" cy="3541800"/>
            </a:xfrm>
          </p:grpSpPr>
          <p:sp>
            <p:nvSpPr>
              <p:cNvPr id="1091" name="Google Shape;1091;p60"/>
              <p:cNvSpPr/>
              <p:nvPr/>
            </p:nvSpPr>
            <p:spPr>
              <a:xfrm>
                <a:off x="486920" y="1114962"/>
                <a:ext cx="2619900" cy="35418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0"/>
              <p:cNvSpPr/>
              <p:nvPr/>
            </p:nvSpPr>
            <p:spPr>
              <a:xfrm>
                <a:off x="486919" y="1114991"/>
                <a:ext cx="2619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3" name="Google Shape;1093;p60"/>
              <p:cNvGrpSpPr/>
              <p:nvPr/>
            </p:nvGrpSpPr>
            <p:grpSpPr>
              <a:xfrm rot="10800000" flipH="1">
                <a:off x="620929" y="1244995"/>
                <a:ext cx="429322" cy="93999"/>
                <a:chOff x="5578333" y="744468"/>
                <a:chExt cx="431653" cy="94500"/>
              </a:xfrm>
            </p:grpSpPr>
            <p:sp>
              <p:nvSpPr>
                <p:cNvPr id="1094" name="Google Shape;1094;p60"/>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0"/>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0"/>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1_2">
    <p:spTree>
      <p:nvGrpSpPr>
        <p:cNvPr id="1" name="Shape 1097"/>
        <p:cNvGrpSpPr/>
        <p:nvPr/>
      </p:nvGrpSpPr>
      <p:grpSpPr>
        <a:xfrm>
          <a:off x="0" y="0"/>
          <a:ext cx="0" cy="0"/>
          <a:chOff x="0" y="0"/>
          <a:chExt cx="0" cy="0"/>
        </a:xfrm>
      </p:grpSpPr>
      <p:grpSp>
        <p:nvGrpSpPr>
          <p:cNvPr id="1098" name="Google Shape;1098;p61"/>
          <p:cNvGrpSpPr/>
          <p:nvPr/>
        </p:nvGrpSpPr>
        <p:grpSpPr>
          <a:xfrm>
            <a:off x="358350" y="258050"/>
            <a:ext cx="8428950" cy="4627500"/>
            <a:chOff x="358350" y="258050"/>
            <a:chExt cx="8428950" cy="4627500"/>
          </a:xfrm>
        </p:grpSpPr>
        <p:sp>
          <p:nvSpPr>
            <p:cNvPr id="1099" name="Google Shape;1099;p61"/>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1"/>
            <p:cNvSpPr/>
            <p:nvPr/>
          </p:nvSpPr>
          <p:spPr>
            <a:xfrm>
              <a:off x="360000" y="258050"/>
              <a:ext cx="84273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61"/>
            <p:cNvGrpSpPr/>
            <p:nvPr/>
          </p:nvGrpSpPr>
          <p:grpSpPr>
            <a:xfrm rot="10800000" flipH="1">
              <a:off x="4159199" y="4657459"/>
              <a:ext cx="825589" cy="93999"/>
              <a:chOff x="5718423" y="809024"/>
              <a:chExt cx="830071" cy="94500"/>
            </a:xfrm>
          </p:grpSpPr>
          <p:sp>
            <p:nvSpPr>
              <p:cNvPr id="1102" name="Google Shape;1102;p61"/>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1"/>
              <p:cNvSpPr/>
              <p:nvPr/>
            </p:nvSpPr>
            <p:spPr>
              <a:xfrm>
                <a:off x="596361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1"/>
              <p:cNvSpPr/>
              <p:nvPr/>
            </p:nvSpPr>
            <p:spPr>
              <a:xfrm>
                <a:off x="620880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1"/>
              <p:cNvSpPr/>
              <p:nvPr/>
            </p:nvSpPr>
            <p:spPr>
              <a:xfrm>
                <a:off x="645399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61"/>
            <p:cNvGrpSpPr/>
            <p:nvPr/>
          </p:nvGrpSpPr>
          <p:grpSpPr>
            <a:xfrm>
              <a:off x="720000" y="407061"/>
              <a:ext cx="7704000" cy="262500"/>
              <a:chOff x="433208" y="393425"/>
              <a:chExt cx="7704000" cy="262500"/>
            </a:xfrm>
          </p:grpSpPr>
          <p:sp>
            <p:nvSpPr>
              <p:cNvPr id="1107" name="Google Shape;1107;p61"/>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8" name="Google Shape;1108;p61"/>
              <p:cNvGrpSpPr/>
              <p:nvPr/>
            </p:nvGrpSpPr>
            <p:grpSpPr>
              <a:xfrm rot="10800000" flipH="1">
                <a:off x="543498" y="483688"/>
                <a:ext cx="429322" cy="93999"/>
                <a:chOff x="5840230" y="744468"/>
                <a:chExt cx="431653" cy="94500"/>
              </a:xfrm>
            </p:grpSpPr>
            <p:sp>
              <p:nvSpPr>
                <p:cNvPr id="1109" name="Google Shape;1109;p61"/>
                <p:cNvSpPr/>
                <p:nvPr/>
              </p:nvSpPr>
              <p:spPr>
                <a:xfrm>
                  <a:off x="5840230" y="744468"/>
                  <a:ext cx="94500" cy="94500"/>
                </a:xfrm>
                <a:prstGeom prst="ellipse">
                  <a:avLst/>
                </a:prstGeom>
                <a:solidFill>
                  <a:schemeClr val="accent2"/>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1"/>
                <p:cNvSpPr/>
                <p:nvPr/>
              </p:nvSpPr>
              <p:spPr>
                <a:xfrm>
                  <a:off x="6008807" y="744468"/>
                  <a:ext cx="94500" cy="94500"/>
                </a:xfrm>
                <a:prstGeom prst="ellipse">
                  <a:avLst/>
                </a:prstGeom>
                <a:solidFill>
                  <a:schemeClr val="accent4"/>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1"/>
                <p:cNvSpPr/>
                <p:nvPr/>
              </p:nvSpPr>
              <p:spPr>
                <a:xfrm>
                  <a:off x="6177384" y="744468"/>
                  <a:ext cx="94500" cy="94500"/>
                </a:xfrm>
                <a:prstGeom prst="ellipse">
                  <a:avLst/>
                </a:prstGeom>
                <a:solidFill>
                  <a:schemeClr val="lt1"/>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12" name="Google Shape;1112;p61"/>
          <p:cNvGrpSpPr/>
          <p:nvPr/>
        </p:nvGrpSpPr>
        <p:grpSpPr>
          <a:xfrm>
            <a:off x="719282" y="1076152"/>
            <a:ext cx="6880555" cy="2625711"/>
            <a:chOff x="358361" y="258062"/>
            <a:chExt cx="8428954" cy="3216600"/>
          </a:xfrm>
        </p:grpSpPr>
        <p:sp>
          <p:nvSpPr>
            <p:cNvPr id="1113" name="Google Shape;1113;p61"/>
            <p:cNvSpPr/>
            <p:nvPr/>
          </p:nvSpPr>
          <p:spPr>
            <a:xfrm>
              <a:off x="358361" y="258062"/>
              <a:ext cx="8427300" cy="3216600"/>
            </a:xfrm>
            <a:prstGeom prst="roundRect">
              <a:avLst>
                <a:gd name="adj" fmla="val 5555"/>
              </a:avLst>
            </a:prstGeom>
            <a:solidFill>
              <a:schemeClr val="lt1"/>
            </a:solidFill>
            <a:ln>
              <a:noFill/>
            </a:ln>
            <a:effectLst>
              <a:outerShdw blurRad="85725" dist="3810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1"/>
            <p:cNvSpPr/>
            <p:nvPr/>
          </p:nvSpPr>
          <p:spPr>
            <a:xfrm>
              <a:off x="360015" y="258062"/>
              <a:ext cx="8427300" cy="3216600"/>
            </a:xfrm>
            <a:prstGeom prst="roundRect">
              <a:avLst>
                <a:gd name="adj" fmla="val 5555"/>
              </a:avLst>
            </a:prstGeom>
            <a:solidFill>
              <a:schemeClr val="lt1"/>
            </a:solidFill>
            <a:ln>
              <a:noFill/>
            </a:ln>
            <a:effectLst>
              <a:outerShdw blurRad="85725" dist="3810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5" name="Google Shape;1115;p61"/>
            <p:cNvGrpSpPr/>
            <p:nvPr/>
          </p:nvGrpSpPr>
          <p:grpSpPr>
            <a:xfrm>
              <a:off x="720000" y="407061"/>
              <a:ext cx="7704000" cy="262500"/>
              <a:chOff x="433208" y="393425"/>
              <a:chExt cx="7704000" cy="262500"/>
            </a:xfrm>
          </p:grpSpPr>
          <p:sp>
            <p:nvSpPr>
              <p:cNvPr id="1116" name="Google Shape;1116;p61"/>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85725" dist="3810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61"/>
              <p:cNvGrpSpPr/>
              <p:nvPr/>
            </p:nvGrpSpPr>
            <p:grpSpPr>
              <a:xfrm rot="10800000" flipH="1">
                <a:off x="543498" y="483688"/>
                <a:ext cx="429322" cy="93999"/>
                <a:chOff x="5840230" y="744468"/>
                <a:chExt cx="431653" cy="94500"/>
              </a:xfrm>
            </p:grpSpPr>
            <p:sp>
              <p:nvSpPr>
                <p:cNvPr id="1118" name="Google Shape;1118;p61"/>
                <p:cNvSpPr/>
                <p:nvPr/>
              </p:nvSpPr>
              <p:spPr>
                <a:xfrm>
                  <a:off x="5840230" y="744468"/>
                  <a:ext cx="94500" cy="94500"/>
                </a:xfrm>
                <a:prstGeom prst="ellipse">
                  <a:avLst/>
                </a:prstGeom>
                <a:solidFill>
                  <a:schemeClr val="accent2"/>
                </a:solidFill>
                <a:ln>
                  <a:noFill/>
                </a:ln>
                <a:effectLst>
                  <a:outerShdw blurRad="85725" dist="3810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1"/>
                <p:cNvSpPr/>
                <p:nvPr/>
              </p:nvSpPr>
              <p:spPr>
                <a:xfrm>
                  <a:off x="6008807" y="744468"/>
                  <a:ext cx="94500" cy="94500"/>
                </a:xfrm>
                <a:prstGeom prst="ellipse">
                  <a:avLst/>
                </a:prstGeom>
                <a:solidFill>
                  <a:schemeClr val="accent4"/>
                </a:solidFill>
                <a:ln>
                  <a:noFill/>
                </a:ln>
                <a:effectLst>
                  <a:outerShdw blurRad="85725" dist="3810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1"/>
                <p:cNvSpPr/>
                <p:nvPr/>
              </p:nvSpPr>
              <p:spPr>
                <a:xfrm>
                  <a:off x="6177384" y="744468"/>
                  <a:ext cx="94500" cy="94500"/>
                </a:xfrm>
                <a:prstGeom prst="ellipse">
                  <a:avLst/>
                </a:prstGeom>
                <a:solidFill>
                  <a:schemeClr val="lt1"/>
                </a:solidFill>
                <a:ln>
                  <a:noFill/>
                </a:ln>
                <a:effectLst>
                  <a:outerShdw blurRad="85725" dist="3810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21" name="Google Shape;1121;p61"/>
          <p:cNvGrpSpPr/>
          <p:nvPr/>
        </p:nvGrpSpPr>
        <p:grpSpPr>
          <a:xfrm>
            <a:off x="3521825" y="3242775"/>
            <a:ext cx="4695887" cy="1063125"/>
            <a:chOff x="486920" y="1114962"/>
            <a:chExt cx="5350828" cy="1211400"/>
          </a:xfrm>
        </p:grpSpPr>
        <p:sp>
          <p:nvSpPr>
            <p:cNvPr id="1122" name="Google Shape;1122;p61"/>
            <p:cNvSpPr/>
            <p:nvPr/>
          </p:nvSpPr>
          <p:spPr>
            <a:xfrm>
              <a:off x="486920" y="1114962"/>
              <a:ext cx="5350800" cy="1211400"/>
            </a:xfrm>
            <a:prstGeom prst="roundRect">
              <a:avLst>
                <a:gd name="adj" fmla="val 1492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1"/>
            <p:cNvSpPr/>
            <p:nvPr/>
          </p:nvSpPr>
          <p:spPr>
            <a:xfrm>
              <a:off x="486949" y="1114991"/>
              <a:ext cx="5350800" cy="355200"/>
            </a:xfrm>
            <a:prstGeom prst="round2SameRect">
              <a:avLst>
                <a:gd name="adj1" fmla="val 50000"/>
                <a:gd name="adj2" fmla="val 0"/>
              </a:avLst>
            </a:prstGeom>
            <a:solidFill>
              <a:schemeClr val="dk2"/>
            </a:solidFill>
            <a:ln w="9525" cap="flat" cmpd="sng">
              <a:solidFill>
                <a:schemeClr val="lt1"/>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4" name="Google Shape;1124;p61"/>
            <p:cNvGrpSpPr/>
            <p:nvPr/>
          </p:nvGrpSpPr>
          <p:grpSpPr>
            <a:xfrm rot="10800000" flipH="1">
              <a:off x="620929" y="1244995"/>
              <a:ext cx="429322" cy="93999"/>
              <a:chOff x="5578333" y="744468"/>
              <a:chExt cx="431653" cy="94500"/>
            </a:xfrm>
          </p:grpSpPr>
          <p:sp>
            <p:nvSpPr>
              <p:cNvPr id="1125" name="Google Shape;1125;p61"/>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1"/>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1"/>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1128"/>
        <p:cNvGrpSpPr/>
        <p:nvPr/>
      </p:nvGrpSpPr>
      <p:grpSpPr>
        <a:xfrm>
          <a:off x="0" y="0"/>
          <a:ext cx="0" cy="0"/>
          <a:chOff x="0" y="0"/>
          <a:chExt cx="0" cy="0"/>
        </a:xfrm>
      </p:grpSpPr>
      <p:grpSp>
        <p:nvGrpSpPr>
          <p:cNvPr id="1129" name="Google Shape;1129;p62"/>
          <p:cNvGrpSpPr/>
          <p:nvPr/>
        </p:nvGrpSpPr>
        <p:grpSpPr>
          <a:xfrm>
            <a:off x="358350" y="258050"/>
            <a:ext cx="8428950" cy="4627500"/>
            <a:chOff x="358350" y="258050"/>
            <a:chExt cx="8428950" cy="4627500"/>
          </a:xfrm>
        </p:grpSpPr>
        <p:sp>
          <p:nvSpPr>
            <p:cNvPr id="1130" name="Google Shape;1130;p62"/>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2"/>
            <p:cNvSpPr/>
            <p:nvPr/>
          </p:nvSpPr>
          <p:spPr>
            <a:xfrm>
              <a:off x="360000" y="258050"/>
              <a:ext cx="84273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62"/>
            <p:cNvGrpSpPr/>
            <p:nvPr/>
          </p:nvGrpSpPr>
          <p:grpSpPr>
            <a:xfrm rot="10800000" flipH="1">
              <a:off x="4159199" y="4657459"/>
              <a:ext cx="825589" cy="93999"/>
              <a:chOff x="5718423" y="809024"/>
              <a:chExt cx="830071" cy="94500"/>
            </a:xfrm>
          </p:grpSpPr>
          <p:sp>
            <p:nvSpPr>
              <p:cNvPr id="1133" name="Google Shape;1133;p62"/>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2"/>
              <p:cNvSpPr/>
              <p:nvPr/>
            </p:nvSpPr>
            <p:spPr>
              <a:xfrm>
                <a:off x="596361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2"/>
              <p:cNvSpPr/>
              <p:nvPr/>
            </p:nvSpPr>
            <p:spPr>
              <a:xfrm>
                <a:off x="620880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2"/>
              <p:cNvSpPr/>
              <p:nvPr/>
            </p:nvSpPr>
            <p:spPr>
              <a:xfrm>
                <a:off x="645399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62"/>
            <p:cNvGrpSpPr/>
            <p:nvPr/>
          </p:nvGrpSpPr>
          <p:grpSpPr>
            <a:xfrm>
              <a:off x="720000" y="407061"/>
              <a:ext cx="7704000" cy="262500"/>
              <a:chOff x="433208" y="393425"/>
              <a:chExt cx="7704000" cy="262500"/>
            </a:xfrm>
          </p:grpSpPr>
          <p:sp>
            <p:nvSpPr>
              <p:cNvPr id="1138" name="Google Shape;1138;p62"/>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62"/>
              <p:cNvGrpSpPr/>
              <p:nvPr/>
            </p:nvGrpSpPr>
            <p:grpSpPr>
              <a:xfrm rot="10800000" flipH="1">
                <a:off x="543498" y="483688"/>
                <a:ext cx="429322" cy="93999"/>
                <a:chOff x="5840230" y="744468"/>
                <a:chExt cx="431653" cy="94500"/>
              </a:xfrm>
            </p:grpSpPr>
            <p:sp>
              <p:nvSpPr>
                <p:cNvPr id="1140" name="Google Shape;1140;p62"/>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2"/>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2"/>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43" name="Google Shape;1143;p62"/>
          <p:cNvGrpSpPr/>
          <p:nvPr/>
        </p:nvGrpSpPr>
        <p:grpSpPr>
          <a:xfrm>
            <a:off x="1773576" y="1120075"/>
            <a:ext cx="2299225" cy="3108284"/>
            <a:chOff x="486919" y="1114962"/>
            <a:chExt cx="2619901" cy="3541800"/>
          </a:xfrm>
        </p:grpSpPr>
        <p:sp>
          <p:nvSpPr>
            <p:cNvPr id="1144" name="Google Shape;1144;p62"/>
            <p:cNvSpPr/>
            <p:nvPr/>
          </p:nvSpPr>
          <p:spPr>
            <a:xfrm>
              <a:off x="486920" y="1114962"/>
              <a:ext cx="2619900" cy="35418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2"/>
            <p:cNvSpPr/>
            <p:nvPr/>
          </p:nvSpPr>
          <p:spPr>
            <a:xfrm>
              <a:off x="486919" y="1114991"/>
              <a:ext cx="2619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6" name="Google Shape;1146;p62"/>
            <p:cNvGrpSpPr/>
            <p:nvPr/>
          </p:nvGrpSpPr>
          <p:grpSpPr>
            <a:xfrm rot="10800000" flipH="1">
              <a:off x="620929" y="1244995"/>
              <a:ext cx="429322" cy="93999"/>
              <a:chOff x="5578333" y="744468"/>
              <a:chExt cx="431653" cy="94500"/>
            </a:xfrm>
          </p:grpSpPr>
          <p:sp>
            <p:nvSpPr>
              <p:cNvPr id="1147" name="Google Shape;1147;p62"/>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2"/>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2"/>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0" name="Google Shape;1150;p62"/>
          <p:cNvGrpSpPr/>
          <p:nvPr/>
        </p:nvGrpSpPr>
        <p:grpSpPr>
          <a:xfrm>
            <a:off x="5083801" y="1120075"/>
            <a:ext cx="2299252" cy="3108284"/>
            <a:chOff x="91807" y="1114962"/>
            <a:chExt cx="2619932" cy="3541800"/>
          </a:xfrm>
        </p:grpSpPr>
        <p:sp>
          <p:nvSpPr>
            <p:cNvPr id="1151" name="Google Shape;1151;p62"/>
            <p:cNvSpPr/>
            <p:nvPr/>
          </p:nvSpPr>
          <p:spPr>
            <a:xfrm>
              <a:off x="91807" y="1114962"/>
              <a:ext cx="2619900" cy="35418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2"/>
            <p:cNvSpPr/>
            <p:nvPr/>
          </p:nvSpPr>
          <p:spPr>
            <a:xfrm>
              <a:off x="91839" y="1114991"/>
              <a:ext cx="2619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62"/>
            <p:cNvGrpSpPr/>
            <p:nvPr/>
          </p:nvGrpSpPr>
          <p:grpSpPr>
            <a:xfrm rot="10800000" flipH="1">
              <a:off x="229496" y="1244995"/>
              <a:ext cx="429322" cy="93999"/>
              <a:chOff x="5184775" y="744468"/>
              <a:chExt cx="431653" cy="94500"/>
            </a:xfrm>
          </p:grpSpPr>
          <p:sp>
            <p:nvSpPr>
              <p:cNvPr id="1154" name="Google Shape;1154;p62"/>
              <p:cNvSpPr/>
              <p:nvPr/>
            </p:nvSpPr>
            <p:spPr>
              <a:xfrm>
                <a:off x="5184775"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2"/>
              <p:cNvSpPr/>
              <p:nvPr/>
            </p:nvSpPr>
            <p:spPr>
              <a:xfrm>
                <a:off x="5353352"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2"/>
              <p:cNvSpPr/>
              <p:nvPr/>
            </p:nvSpPr>
            <p:spPr>
              <a:xfrm>
                <a:off x="5521928"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1157"/>
        <p:cNvGrpSpPr/>
        <p:nvPr/>
      </p:nvGrpSpPr>
      <p:grpSpPr>
        <a:xfrm>
          <a:off x="0" y="0"/>
          <a:ext cx="0" cy="0"/>
          <a:chOff x="0" y="0"/>
          <a:chExt cx="0" cy="0"/>
        </a:xfrm>
      </p:grpSpPr>
      <p:grpSp>
        <p:nvGrpSpPr>
          <p:cNvPr id="1158" name="Google Shape;1158;p63"/>
          <p:cNvGrpSpPr/>
          <p:nvPr/>
        </p:nvGrpSpPr>
        <p:grpSpPr>
          <a:xfrm>
            <a:off x="358350" y="258050"/>
            <a:ext cx="8428950" cy="4627500"/>
            <a:chOff x="358350" y="258050"/>
            <a:chExt cx="8428950" cy="4627500"/>
          </a:xfrm>
        </p:grpSpPr>
        <p:sp>
          <p:nvSpPr>
            <p:cNvPr id="1159" name="Google Shape;1159;p63"/>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3"/>
            <p:cNvSpPr/>
            <p:nvPr/>
          </p:nvSpPr>
          <p:spPr>
            <a:xfrm>
              <a:off x="360000" y="258050"/>
              <a:ext cx="84273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1" name="Google Shape;1161;p63"/>
            <p:cNvGrpSpPr/>
            <p:nvPr/>
          </p:nvGrpSpPr>
          <p:grpSpPr>
            <a:xfrm rot="10800000" flipH="1">
              <a:off x="4159199" y="4657459"/>
              <a:ext cx="825589" cy="93999"/>
              <a:chOff x="5718423" y="809024"/>
              <a:chExt cx="830071" cy="94500"/>
            </a:xfrm>
          </p:grpSpPr>
          <p:sp>
            <p:nvSpPr>
              <p:cNvPr id="1162" name="Google Shape;1162;p63"/>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3"/>
              <p:cNvSpPr/>
              <p:nvPr/>
            </p:nvSpPr>
            <p:spPr>
              <a:xfrm>
                <a:off x="596361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3"/>
              <p:cNvSpPr/>
              <p:nvPr/>
            </p:nvSpPr>
            <p:spPr>
              <a:xfrm>
                <a:off x="620880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3"/>
              <p:cNvSpPr/>
              <p:nvPr/>
            </p:nvSpPr>
            <p:spPr>
              <a:xfrm>
                <a:off x="645399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63"/>
            <p:cNvGrpSpPr/>
            <p:nvPr/>
          </p:nvGrpSpPr>
          <p:grpSpPr>
            <a:xfrm>
              <a:off x="720000" y="407061"/>
              <a:ext cx="7704000" cy="262500"/>
              <a:chOff x="433208" y="393425"/>
              <a:chExt cx="7704000" cy="262500"/>
            </a:xfrm>
          </p:grpSpPr>
          <p:sp>
            <p:nvSpPr>
              <p:cNvPr id="1167" name="Google Shape;1167;p63"/>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63"/>
              <p:cNvGrpSpPr/>
              <p:nvPr/>
            </p:nvGrpSpPr>
            <p:grpSpPr>
              <a:xfrm rot="10800000" flipH="1">
                <a:off x="543498" y="483688"/>
                <a:ext cx="429322" cy="93999"/>
                <a:chOff x="5840230" y="744468"/>
                <a:chExt cx="431653" cy="94500"/>
              </a:xfrm>
            </p:grpSpPr>
            <p:sp>
              <p:nvSpPr>
                <p:cNvPr id="1169" name="Google Shape;1169;p63"/>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3"/>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3"/>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72" name="Google Shape;1172;p63"/>
          <p:cNvGrpSpPr/>
          <p:nvPr/>
        </p:nvGrpSpPr>
        <p:grpSpPr>
          <a:xfrm>
            <a:off x="6830653" y="1437528"/>
            <a:ext cx="1591816" cy="1122977"/>
            <a:chOff x="486931" y="1114949"/>
            <a:chExt cx="2517900" cy="1776300"/>
          </a:xfrm>
        </p:grpSpPr>
        <p:sp>
          <p:nvSpPr>
            <p:cNvPr id="1173" name="Google Shape;1173;p63"/>
            <p:cNvSpPr/>
            <p:nvPr/>
          </p:nvSpPr>
          <p:spPr>
            <a:xfrm>
              <a:off x="486931" y="1114949"/>
              <a:ext cx="2517900" cy="17763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3"/>
            <p:cNvSpPr/>
            <p:nvPr/>
          </p:nvSpPr>
          <p:spPr>
            <a:xfrm>
              <a:off x="486931" y="1114988"/>
              <a:ext cx="2517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5" name="Google Shape;1175;p63"/>
            <p:cNvGrpSpPr/>
            <p:nvPr/>
          </p:nvGrpSpPr>
          <p:grpSpPr>
            <a:xfrm rot="10800000" flipH="1">
              <a:off x="620929" y="1244995"/>
              <a:ext cx="429322" cy="93999"/>
              <a:chOff x="5578333" y="744468"/>
              <a:chExt cx="431653" cy="94500"/>
            </a:xfrm>
          </p:grpSpPr>
          <p:sp>
            <p:nvSpPr>
              <p:cNvPr id="1176" name="Google Shape;1176;p63"/>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3"/>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3"/>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9" name="Google Shape;1179;p63"/>
          <p:cNvGrpSpPr/>
          <p:nvPr/>
        </p:nvGrpSpPr>
        <p:grpSpPr>
          <a:xfrm>
            <a:off x="2497124" y="1208425"/>
            <a:ext cx="4166209" cy="2778904"/>
            <a:chOff x="486897" y="1114972"/>
            <a:chExt cx="5169635" cy="3448200"/>
          </a:xfrm>
        </p:grpSpPr>
        <p:sp>
          <p:nvSpPr>
            <p:cNvPr id="1180" name="Google Shape;1180;p63"/>
            <p:cNvSpPr/>
            <p:nvPr/>
          </p:nvSpPr>
          <p:spPr>
            <a:xfrm>
              <a:off x="486932" y="1114972"/>
              <a:ext cx="5169600" cy="3448200"/>
            </a:xfrm>
            <a:prstGeom prst="roundRect">
              <a:avLst>
                <a:gd name="adj" fmla="val 7978"/>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3"/>
            <p:cNvSpPr/>
            <p:nvPr/>
          </p:nvSpPr>
          <p:spPr>
            <a:xfrm>
              <a:off x="486897" y="1115004"/>
              <a:ext cx="51696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2" name="Google Shape;1182;p63"/>
            <p:cNvGrpSpPr/>
            <p:nvPr/>
          </p:nvGrpSpPr>
          <p:grpSpPr>
            <a:xfrm rot="10800000" flipH="1">
              <a:off x="620929" y="1244995"/>
              <a:ext cx="429322" cy="93999"/>
              <a:chOff x="5578333" y="744468"/>
              <a:chExt cx="431653" cy="94500"/>
            </a:xfrm>
          </p:grpSpPr>
          <p:sp>
            <p:nvSpPr>
              <p:cNvPr id="1183" name="Google Shape;1183;p63"/>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3"/>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3"/>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6" name="Google Shape;1186;p63"/>
          <p:cNvGrpSpPr/>
          <p:nvPr/>
        </p:nvGrpSpPr>
        <p:grpSpPr>
          <a:xfrm>
            <a:off x="730778" y="1437528"/>
            <a:ext cx="1591816" cy="1122977"/>
            <a:chOff x="486931" y="1114949"/>
            <a:chExt cx="2517900" cy="1776300"/>
          </a:xfrm>
        </p:grpSpPr>
        <p:sp>
          <p:nvSpPr>
            <p:cNvPr id="1187" name="Google Shape;1187;p63"/>
            <p:cNvSpPr/>
            <p:nvPr/>
          </p:nvSpPr>
          <p:spPr>
            <a:xfrm>
              <a:off x="486931" y="1114949"/>
              <a:ext cx="2517900" cy="17763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3"/>
            <p:cNvSpPr/>
            <p:nvPr/>
          </p:nvSpPr>
          <p:spPr>
            <a:xfrm>
              <a:off x="486931" y="1114988"/>
              <a:ext cx="2517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9" name="Google Shape;1189;p63"/>
            <p:cNvGrpSpPr/>
            <p:nvPr/>
          </p:nvGrpSpPr>
          <p:grpSpPr>
            <a:xfrm rot="10800000" flipH="1">
              <a:off x="620929" y="1244995"/>
              <a:ext cx="429322" cy="93999"/>
              <a:chOff x="5578333" y="744468"/>
              <a:chExt cx="431653" cy="94500"/>
            </a:xfrm>
          </p:grpSpPr>
          <p:sp>
            <p:nvSpPr>
              <p:cNvPr id="1190" name="Google Shape;1190;p63"/>
              <p:cNvSpPr/>
              <p:nvPr/>
            </p:nvSpPr>
            <p:spPr>
              <a:xfrm>
                <a:off x="5578333"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3"/>
              <p:cNvSpPr/>
              <p:nvPr/>
            </p:nvSpPr>
            <p:spPr>
              <a:xfrm>
                <a:off x="5746910"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3"/>
              <p:cNvSpPr/>
              <p:nvPr/>
            </p:nvSpPr>
            <p:spPr>
              <a:xfrm>
                <a:off x="5915486"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grpSp>
        <p:nvGrpSpPr>
          <p:cNvPr id="21" name="Google Shape;21;p3"/>
          <p:cNvGrpSpPr/>
          <p:nvPr/>
        </p:nvGrpSpPr>
        <p:grpSpPr>
          <a:xfrm>
            <a:off x="2038439" y="258000"/>
            <a:ext cx="5082995" cy="4627500"/>
            <a:chOff x="3704375" y="258050"/>
            <a:chExt cx="5082995" cy="4627500"/>
          </a:xfrm>
        </p:grpSpPr>
        <p:sp>
          <p:nvSpPr>
            <p:cNvPr id="22" name="Google Shape;22;p3"/>
            <p:cNvSpPr/>
            <p:nvPr/>
          </p:nvSpPr>
          <p:spPr>
            <a:xfrm>
              <a:off x="3704375" y="258050"/>
              <a:ext cx="5082000" cy="4627500"/>
            </a:xfrm>
            <a:prstGeom prst="roundRect">
              <a:avLst>
                <a:gd name="adj" fmla="val 5555"/>
              </a:avLst>
            </a:prstGeom>
            <a:solidFill>
              <a:srgbClr val="F9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3705370" y="258050"/>
              <a:ext cx="50820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rot="10800000" flipH="1">
              <a:off x="5829576" y="4657459"/>
              <a:ext cx="825589" cy="93999"/>
              <a:chOff x="5718423" y="809024"/>
              <a:chExt cx="830071" cy="94500"/>
            </a:xfrm>
          </p:grpSpPr>
          <p:sp>
            <p:nvSpPr>
              <p:cNvPr id="25" name="Google Shape;25;p3"/>
              <p:cNvSpPr/>
              <p:nvPr/>
            </p:nvSpPr>
            <p:spPr>
              <a:xfrm>
                <a:off x="5718423" y="809024"/>
                <a:ext cx="94500" cy="94500"/>
              </a:xfrm>
              <a:prstGeom prst="ellipse">
                <a:avLst/>
              </a:prstGeom>
              <a:solidFill>
                <a:srgbClr val="23C787"/>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963614" y="809024"/>
                <a:ext cx="94500" cy="94500"/>
              </a:xfrm>
              <a:prstGeom prst="ellipse">
                <a:avLst/>
              </a:prstGeom>
              <a:solidFill>
                <a:srgbClr val="E27B83">
                  <a:alpha val="44200"/>
                </a:srgbClr>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3"/>
            <p:cNvGrpSpPr/>
            <p:nvPr/>
          </p:nvGrpSpPr>
          <p:grpSpPr>
            <a:xfrm>
              <a:off x="3932900" y="407050"/>
              <a:ext cx="4491000" cy="262500"/>
              <a:chOff x="3646108" y="393414"/>
              <a:chExt cx="4491000" cy="262500"/>
            </a:xfrm>
          </p:grpSpPr>
          <p:sp>
            <p:nvSpPr>
              <p:cNvPr id="30" name="Google Shape;30;p3"/>
              <p:cNvSpPr/>
              <p:nvPr/>
            </p:nvSpPr>
            <p:spPr>
              <a:xfrm>
                <a:off x="3646108" y="393414"/>
                <a:ext cx="4491000" cy="262500"/>
              </a:xfrm>
              <a:prstGeom prst="roundRect">
                <a:avLst>
                  <a:gd name="adj" fmla="val 50000"/>
                </a:avLst>
              </a:prstGeom>
              <a:solidFill>
                <a:srgbClr val="FF7D7D"/>
              </a:solidFill>
              <a:ln w="9525" cap="flat" cmpd="sng">
                <a:solidFill>
                  <a:srgbClr val="D2D6FF"/>
                </a:solidFill>
                <a:prstDash val="solid"/>
                <a:round/>
                <a:headEnd type="none" w="sm" len="sm"/>
                <a:tailEnd type="none" w="sm" len="sm"/>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3"/>
              <p:cNvGrpSpPr/>
              <p:nvPr/>
            </p:nvGrpSpPr>
            <p:grpSpPr>
              <a:xfrm rot="10800000" flipH="1">
                <a:off x="3850212" y="483688"/>
                <a:ext cx="429322" cy="93999"/>
                <a:chOff x="9164898" y="744468"/>
                <a:chExt cx="431653" cy="94500"/>
              </a:xfrm>
            </p:grpSpPr>
            <p:sp>
              <p:nvSpPr>
                <p:cNvPr id="32" name="Google Shape;32;p3"/>
                <p:cNvSpPr/>
                <p:nvPr/>
              </p:nvSpPr>
              <p:spPr>
                <a:xfrm>
                  <a:off x="9164898" y="744468"/>
                  <a:ext cx="94500" cy="94500"/>
                </a:xfrm>
                <a:prstGeom prst="ellipse">
                  <a:avLst/>
                </a:prstGeom>
                <a:solidFill>
                  <a:srgbClr val="A3DA8D"/>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9333475" y="744468"/>
                  <a:ext cx="94500" cy="94500"/>
                </a:xfrm>
                <a:prstGeom prst="ellipse">
                  <a:avLst/>
                </a:prstGeom>
                <a:solidFill>
                  <a:srgbClr val="F34D4D"/>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9502051" y="744468"/>
                  <a:ext cx="94500" cy="94500"/>
                </a:xfrm>
                <a:prstGeom prst="ellipse">
                  <a:avLst/>
                </a:prstGeom>
                <a:solidFill>
                  <a:srgbClr val="F9F8FF"/>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5" name="Google Shape;35;p3"/>
          <p:cNvSpPr txBox="1">
            <a:spLocks noGrp="1"/>
          </p:cNvSpPr>
          <p:nvPr>
            <p:ph type="title"/>
          </p:nvPr>
        </p:nvSpPr>
        <p:spPr>
          <a:xfrm>
            <a:off x="2477237" y="1522954"/>
            <a:ext cx="4205400" cy="166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3"/>
          <p:cNvSpPr txBox="1">
            <a:spLocks noGrp="1"/>
          </p:cNvSpPr>
          <p:nvPr>
            <p:ph type="subTitle" idx="1"/>
          </p:nvPr>
        </p:nvSpPr>
        <p:spPr>
          <a:xfrm>
            <a:off x="3204287" y="3218546"/>
            <a:ext cx="27513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 name="Google Shape;37;p3"/>
          <p:cNvSpPr txBox="1">
            <a:spLocks noGrp="1"/>
          </p:cNvSpPr>
          <p:nvPr>
            <p:ph type="title" idx="2" hasCustomPrompt="1"/>
          </p:nvPr>
        </p:nvSpPr>
        <p:spPr>
          <a:xfrm>
            <a:off x="1639207" y="935175"/>
            <a:ext cx="969000" cy="713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3500">
                <a:solidFill>
                  <a:schemeClr val="lt1"/>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grpSp>
        <p:nvGrpSpPr>
          <p:cNvPr id="39" name="Google Shape;39;p4"/>
          <p:cNvGrpSpPr/>
          <p:nvPr/>
        </p:nvGrpSpPr>
        <p:grpSpPr>
          <a:xfrm>
            <a:off x="358350" y="258050"/>
            <a:ext cx="8428950" cy="4627500"/>
            <a:chOff x="358350" y="258050"/>
            <a:chExt cx="8428950" cy="4627500"/>
          </a:xfrm>
        </p:grpSpPr>
        <p:sp>
          <p:nvSpPr>
            <p:cNvPr id="40" name="Google Shape;40;p4"/>
            <p:cNvSpPr/>
            <p:nvPr/>
          </p:nvSpPr>
          <p:spPr>
            <a:xfrm>
              <a:off x="358350" y="258050"/>
              <a:ext cx="8427300" cy="4627500"/>
            </a:xfrm>
            <a:prstGeom prst="roundRect">
              <a:avLst>
                <a:gd name="adj" fmla="val 5555"/>
              </a:avLst>
            </a:prstGeom>
            <a:solidFill>
              <a:srgbClr val="F9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60000" y="258050"/>
              <a:ext cx="84273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4"/>
            <p:cNvGrpSpPr/>
            <p:nvPr/>
          </p:nvGrpSpPr>
          <p:grpSpPr>
            <a:xfrm rot="10800000" flipH="1">
              <a:off x="4159199" y="4657459"/>
              <a:ext cx="825589" cy="93999"/>
              <a:chOff x="5718423" y="809024"/>
              <a:chExt cx="830071" cy="94500"/>
            </a:xfrm>
          </p:grpSpPr>
          <p:sp>
            <p:nvSpPr>
              <p:cNvPr id="43" name="Google Shape;43;p4"/>
              <p:cNvSpPr/>
              <p:nvPr/>
            </p:nvSpPr>
            <p:spPr>
              <a:xfrm>
                <a:off x="5718423" y="809024"/>
                <a:ext cx="94500" cy="94500"/>
              </a:xfrm>
              <a:prstGeom prst="ellipse">
                <a:avLst/>
              </a:prstGeom>
              <a:solidFill>
                <a:srgbClr val="E27B83">
                  <a:alpha val="44200"/>
                </a:srgbClr>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963614" y="809024"/>
                <a:ext cx="94500" cy="94500"/>
              </a:xfrm>
              <a:prstGeom prst="ellipse">
                <a:avLst/>
              </a:prstGeom>
              <a:solidFill>
                <a:srgbClr val="E27B83">
                  <a:alpha val="44200"/>
                </a:srgbClr>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4"/>
            <p:cNvGrpSpPr/>
            <p:nvPr/>
          </p:nvGrpSpPr>
          <p:grpSpPr>
            <a:xfrm>
              <a:off x="720000" y="407061"/>
              <a:ext cx="7704000" cy="262500"/>
              <a:chOff x="433208" y="393425"/>
              <a:chExt cx="7704000" cy="262500"/>
            </a:xfrm>
          </p:grpSpPr>
          <p:sp>
            <p:nvSpPr>
              <p:cNvPr id="48" name="Google Shape;48;p4"/>
              <p:cNvSpPr/>
              <p:nvPr/>
            </p:nvSpPr>
            <p:spPr>
              <a:xfrm>
                <a:off x="433208" y="393425"/>
                <a:ext cx="7704000" cy="262500"/>
              </a:xfrm>
              <a:prstGeom prst="roundRect">
                <a:avLst>
                  <a:gd name="adj" fmla="val 50000"/>
                </a:avLst>
              </a:prstGeom>
              <a:solidFill>
                <a:srgbClr val="FF7D7D"/>
              </a:solidFill>
              <a:ln w="9525" cap="flat" cmpd="sng">
                <a:solidFill>
                  <a:srgbClr val="D2D6FF"/>
                </a:solidFill>
                <a:prstDash val="solid"/>
                <a:round/>
                <a:headEnd type="none" w="sm" len="sm"/>
                <a:tailEnd type="none" w="sm" len="sm"/>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4"/>
              <p:cNvGrpSpPr/>
              <p:nvPr/>
            </p:nvGrpSpPr>
            <p:grpSpPr>
              <a:xfrm rot="10800000" flipH="1">
                <a:off x="543498" y="483688"/>
                <a:ext cx="429322" cy="93999"/>
                <a:chOff x="5840230" y="744468"/>
                <a:chExt cx="431653" cy="94500"/>
              </a:xfrm>
            </p:grpSpPr>
            <p:sp>
              <p:nvSpPr>
                <p:cNvPr id="50" name="Google Shape;50;p4"/>
                <p:cNvSpPr/>
                <p:nvPr/>
              </p:nvSpPr>
              <p:spPr>
                <a:xfrm>
                  <a:off x="5840230" y="744468"/>
                  <a:ext cx="94500" cy="94500"/>
                </a:xfrm>
                <a:prstGeom prst="ellipse">
                  <a:avLst/>
                </a:prstGeom>
                <a:solidFill>
                  <a:srgbClr val="A3DA8D"/>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6008807" y="744468"/>
                  <a:ext cx="94500" cy="94500"/>
                </a:xfrm>
                <a:prstGeom prst="ellipse">
                  <a:avLst/>
                </a:prstGeom>
                <a:solidFill>
                  <a:srgbClr val="F34D4D"/>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6177384" y="744468"/>
                  <a:ext cx="94500" cy="94500"/>
                </a:xfrm>
                <a:prstGeom prst="ellipse">
                  <a:avLst/>
                </a:prstGeom>
                <a:solidFill>
                  <a:srgbClr val="F9F8FF"/>
                </a:solidFill>
                <a:ln>
                  <a:noFill/>
                </a:ln>
                <a:effectLst>
                  <a:outerShdw blurRad="57150" dist="19050" dir="5400000" algn="bl" rotWithShape="0">
                    <a:srgbClr val="6B2517">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3" name="Google Shape;53;p4"/>
          <p:cNvSpPr txBox="1">
            <a:spLocks noGrp="1"/>
          </p:cNvSpPr>
          <p:nvPr>
            <p:ph type="title"/>
          </p:nvPr>
        </p:nvSpPr>
        <p:spPr>
          <a:xfrm>
            <a:off x="720000" y="694814"/>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 name="Google Shape;54;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grpSp>
        <p:nvGrpSpPr>
          <p:cNvPr id="56" name="Google Shape;56;p5"/>
          <p:cNvGrpSpPr/>
          <p:nvPr/>
        </p:nvGrpSpPr>
        <p:grpSpPr>
          <a:xfrm>
            <a:off x="358350" y="258050"/>
            <a:ext cx="8428950" cy="4627500"/>
            <a:chOff x="358350" y="258050"/>
            <a:chExt cx="8428950" cy="4627500"/>
          </a:xfrm>
        </p:grpSpPr>
        <p:sp>
          <p:nvSpPr>
            <p:cNvPr id="57" name="Google Shape;57;p5"/>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60000" y="258050"/>
              <a:ext cx="84273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5"/>
            <p:cNvGrpSpPr/>
            <p:nvPr/>
          </p:nvGrpSpPr>
          <p:grpSpPr>
            <a:xfrm rot="10800000" flipH="1">
              <a:off x="4159199" y="4657459"/>
              <a:ext cx="825589" cy="93999"/>
              <a:chOff x="5718423" y="809024"/>
              <a:chExt cx="830071" cy="94500"/>
            </a:xfrm>
          </p:grpSpPr>
          <p:sp>
            <p:nvSpPr>
              <p:cNvPr id="60" name="Google Shape;60;p5"/>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596361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5"/>
            <p:cNvGrpSpPr/>
            <p:nvPr/>
          </p:nvGrpSpPr>
          <p:grpSpPr>
            <a:xfrm>
              <a:off x="720000" y="407061"/>
              <a:ext cx="7704000" cy="262500"/>
              <a:chOff x="433208" y="393425"/>
              <a:chExt cx="7704000" cy="262500"/>
            </a:xfrm>
          </p:grpSpPr>
          <p:sp>
            <p:nvSpPr>
              <p:cNvPr id="65" name="Google Shape;65;p5"/>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5"/>
              <p:cNvGrpSpPr/>
              <p:nvPr/>
            </p:nvGrpSpPr>
            <p:grpSpPr>
              <a:xfrm rot="10800000" flipH="1">
                <a:off x="543498" y="483688"/>
                <a:ext cx="429322" cy="93999"/>
                <a:chOff x="5840230" y="744468"/>
                <a:chExt cx="431653" cy="94500"/>
              </a:xfrm>
            </p:grpSpPr>
            <p:sp>
              <p:nvSpPr>
                <p:cNvPr id="67" name="Google Shape;67;p5"/>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0" name="Google Shape;70;p5"/>
          <p:cNvSpPr txBox="1">
            <a:spLocks noGrp="1"/>
          </p:cNvSpPr>
          <p:nvPr>
            <p:ph type="title"/>
          </p:nvPr>
        </p:nvSpPr>
        <p:spPr>
          <a:xfrm>
            <a:off x="720050" y="692700"/>
            <a:ext cx="7704000" cy="572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1" name="Google Shape;71;p5"/>
          <p:cNvSpPr txBox="1">
            <a:spLocks noGrp="1"/>
          </p:cNvSpPr>
          <p:nvPr>
            <p:ph type="subTitle" idx="1"/>
          </p:nvPr>
        </p:nvSpPr>
        <p:spPr>
          <a:xfrm>
            <a:off x="1987512" y="3526750"/>
            <a:ext cx="1857000" cy="85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5"/>
          <p:cNvSpPr txBox="1">
            <a:spLocks noGrp="1"/>
          </p:cNvSpPr>
          <p:nvPr>
            <p:ph type="subTitle" idx="2"/>
          </p:nvPr>
        </p:nvSpPr>
        <p:spPr>
          <a:xfrm>
            <a:off x="5297750" y="3526752"/>
            <a:ext cx="1857000" cy="85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5"/>
          <p:cNvSpPr txBox="1">
            <a:spLocks noGrp="1"/>
          </p:cNvSpPr>
          <p:nvPr>
            <p:ph type="subTitle" idx="3"/>
          </p:nvPr>
        </p:nvSpPr>
        <p:spPr>
          <a:xfrm>
            <a:off x="1987512" y="3102825"/>
            <a:ext cx="1857000" cy="24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Arial"/>
              <a:buNone/>
              <a:defRPr sz="1800" b="1">
                <a:solidFill>
                  <a:schemeClr val="dk1"/>
                </a:solidFill>
                <a:latin typeface="Orbitron"/>
                <a:ea typeface="Orbitron"/>
                <a:cs typeface="Orbitron"/>
                <a:sym typeface="Orbitron"/>
              </a:defRPr>
            </a:lvl1pPr>
            <a:lvl2pPr lvl="1"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2pPr>
            <a:lvl3pPr lvl="2"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3pPr>
            <a:lvl4pPr lvl="3"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4pPr>
            <a:lvl5pPr lvl="4"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5pPr>
            <a:lvl6pPr lvl="5"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6pPr>
            <a:lvl7pPr lvl="6"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7pPr>
            <a:lvl8pPr lvl="7"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8pPr>
            <a:lvl9pPr lvl="8"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9pPr>
          </a:lstStyle>
          <a:p>
            <a:endParaRPr/>
          </a:p>
        </p:txBody>
      </p:sp>
      <p:sp>
        <p:nvSpPr>
          <p:cNvPr id="74" name="Google Shape;74;p5"/>
          <p:cNvSpPr txBox="1">
            <a:spLocks noGrp="1"/>
          </p:cNvSpPr>
          <p:nvPr>
            <p:ph type="subTitle" idx="4"/>
          </p:nvPr>
        </p:nvSpPr>
        <p:spPr>
          <a:xfrm>
            <a:off x="5297750" y="3102825"/>
            <a:ext cx="1857000" cy="24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Arial"/>
              <a:buNone/>
              <a:defRPr sz="1800" b="1">
                <a:solidFill>
                  <a:schemeClr val="dk1"/>
                </a:solidFill>
                <a:latin typeface="Orbitron"/>
                <a:ea typeface="Orbitron"/>
                <a:cs typeface="Orbitron"/>
                <a:sym typeface="Orbitron"/>
              </a:defRPr>
            </a:lvl1pPr>
            <a:lvl2pPr lvl="1"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2pPr>
            <a:lvl3pPr lvl="2"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3pPr>
            <a:lvl4pPr lvl="3"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4pPr>
            <a:lvl5pPr lvl="4"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5pPr>
            <a:lvl6pPr lvl="5"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6pPr>
            <a:lvl7pPr lvl="6"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7pPr>
            <a:lvl8pPr lvl="7"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8pPr>
            <a:lvl9pPr lvl="8" algn="ctr" rtl="0">
              <a:lnSpc>
                <a:spcPct val="100000"/>
              </a:lnSpc>
              <a:spcBef>
                <a:spcPts val="0"/>
              </a:spcBef>
              <a:spcAft>
                <a:spcPts val="0"/>
              </a:spcAft>
              <a:buClr>
                <a:schemeClr val="dk1"/>
              </a:buClr>
              <a:buSzPts val="2000"/>
              <a:buFont typeface="Arial"/>
              <a:buNone/>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grpSp>
        <p:nvGrpSpPr>
          <p:cNvPr id="89" name="Google Shape;89;p7"/>
          <p:cNvGrpSpPr/>
          <p:nvPr/>
        </p:nvGrpSpPr>
        <p:grpSpPr>
          <a:xfrm>
            <a:off x="358350" y="258050"/>
            <a:ext cx="8428950" cy="4627500"/>
            <a:chOff x="358350" y="258050"/>
            <a:chExt cx="8428950" cy="4627500"/>
          </a:xfrm>
        </p:grpSpPr>
        <p:sp>
          <p:nvSpPr>
            <p:cNvPr id="90" name="Google Shape;90;p7"/>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360000" y="258050"/>
              <a:ext cx="84273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7"/>
            <p:cNvGrpSpPr/>
            <p:nvPr/>
          </p:nvGrpSpPr>
          <p:grpSpPr>
            <a:xfrm rot="10800000" flipH="1">
              <a:off x="4159199" y="4657459"/>
              <a:ext cx="825589" cy="93999"/>
              <a:chOff x="5718423" y="809024"/>
              <a:chExt cx="830071" cy="94500"/>
            </a:xfrm>
          </p:grpSpPr>
          <p:sp>
            <p:nvSpPr>
              <p:cNvPr id="93" name="Google Shape;93;p7"/>
              <p:cNvSpPr/>
              <p:nvPr/>
            </p:nvSpPr>
            <p:spPr>
              <a:xfrm>
                <a:off x="5718423"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596361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7"/>
            <p:cNvGrpSpPr/>
            <p:nvPr/>
          </p:nvGrpSpPr>
          <p:grpSpPr>
            <a:xfrm>
              <a:off x="720000" y="407061"/>
              <a:ext cx="7704000" cy="262500"/>
              <a:chOff x="433208" y="393425"/>
              <a:chExt cx="7704000" cy="262500"/>
            </a:xfrm>
          </p:grpSpPr>
          <p:sp>
            <p:nvSpPr>
              <p:cNvPr id="98" name="Google Shape;98;p7"/>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7"/>
              <p:cNvGrpSpPr/>
              <p:nvPr/>
            </p:nvGrpSpPr>
            <p:grpSpPr>
              <a:xfrm rot="10800000" flipH="1">
                <a:off x="543498" y="483688"/>
                <a:ext cx="429322" cy="93999"/>
                <a:chOff x="5840230" y="744468"/>
                <a:chExt cx="431653" cy="94500"/>
              </a:xfrm>
            </p:grpSpPr>
            <p:sp>
              <p:nvSpPr>
                <p:cNvPr id="100" name="Google Shape;100;p7"/>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03" name="Google Shape;103;p7"/>
          <p:cNvSpPr txBox="1">
            <a:spLocks noGrp="1"/>
          </p:cNvSpPr>
          <p:nvPr>
            <p:ph type="title"/>
          </p:nvPr>
        </p:nvSpPr>
        <p:spPr>
          <a:xfrm>
            <a:off x="726454" y="1379050"/>
            <a:ext cx="3251400" cy="924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Google Shape;104;p7"/>
          <p:cNvSpPr txBox="1">
            <a:spLocks noGrp="1"/>
          </p:cNvSpPr>
          <p:nvPr>
            <p:ph type="body" idx="1"/>
          </p:nvPr>
        </p:nvSpPr>
        <p:spPr>
          <a:xfrm>
            <a:off x="726454" y="2297340"/>
            <a:ext cx="3251400" cy="1471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5"/>
        <p:cNvGrpSpPr/>
        <p:nvPr/>
      </p:nvGrpSpPr>
      <p:grpSpPr>
        <a:xfrm>
          <a:off x="0" y="0"/>
          <a:ext cx="0" cy="0"/>
          <a:chOff x="0" y="0"/>
          <a:chExt cx="0" cy="0"/>
        </a:xfrm>
      </p:grpSpPr>
      <p:grpSp>
        <p:nvGrpSpPr>
          <p:cNvPr id="106" name="Google Shape;106;p8"/>
          <p:cNvGrpSpPr/>
          <p:nvPr/>
        </p:nvGrpSpPr>
        <p:grpSpPr>
          <a:xfrm>
            <a:off x="1132541" y="872113"/>
            <a:ext cx="6880552" cy="3180876"/>
            <a:chOff x="358350" y="258050"/>
            <a:chExt cx="8428950" cy="3896700"/>
          </a:xfrm>
        </p:grpSpPr>
        <p:sp>
          <p:nvSpPr>
            <p:cNvPr id="107" name="Google Shape;107;p8"/>
            <p:cNvSpPr/>
            <p:nvPr/>
          </p:nvSpPr>
          <p:spPr>
            <a:xfrm>
              <a:off x="358350" y="258050"/>
              <a:ext cx="8427300" cy="38967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360000" y="258050"/>
              <a:ext cx="8427300" cy="38967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8"/>
            <p:cNvGrpSpPr/>
            <p:nvPr/>
          </p:nvGrpSpPr>
          <p:grpSpPr>
            <a:xfrm>
              <a:off x="720000" y="407061"/>
              <a:ext cx="7704000" cy="262500"/>
              <a:chOff x="433208" y="393425"/>
              <a:chExt cx="7704000" cy="262500"/>
            </a:xfrm>
          </p:grpSpPr>
          <p:sp>
            <p:nvSpPr>
              <p:cNvPr id="110" name="Google Shape;110;p8"/>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8"/>
              <p:cNvGrpSpPr/>
              <p:nvPr/>
            </p:nvGrpSpPr>
            <p:grpSpPr>
              <a:xfrm rot="10800000" flipH="1">
                <a:off x="543498" y="483688"/>
                <a:ext cx="429322" cy="93999"/>
                <a:chOff x="5840230" y="744468"/>
                <a:chExt cx="431653" cy="94500"/>
              </a:xfrm>
            </p:grpSpPr>
            <p:sp>
              <p:nvSpPr>
                <p:cNvPr id="112" name="Google Shape;112;p8"/>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15" name="Google Shape;115;p8"/>
          <p:cNvSpPr txBox="1">
            <a:spLocks noGrp="1"/>
          </p:cNvSpPr>
          <p:nvPr>
            <p:ph type="title"/>
          </p:nvPr>
        </p:nvSpPr>
        <p:spPr>
          <a:xfrm>
            <a:off x="2060993" y="1717300"/>
            <a:ext cx="5016300" cy="173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116" name="Google Shape;116;p8"/>
          <p:cNvGrpSpPr/>
          <p:nvPr/>
        </p:nvGrpSpPr>
        <p:grpSpPr>
          <a:xfrm rot="10800000" flipH="1">
            <a:off x="4163640" y="3895409"/>
            <a:ext cx="825589" cy="93999"/>
            <a:chOff x="5718423" y="809024"/>
            <a:chExt cx="830071" cy="94500"/>
          </a:xfrm>
        </p:grpSpPr>
        <p:sp>
          <p:nvSpPr>
            <p:cNvPr id="117" name="Google Shape;117;p8"/>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596361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1"/>
        <p:cNvGrpSpPr/>
        <p:nvPr/>
      </p:nvGrpSpPr>
      <p:grpSpPr>
        <a:xfrm>
          <a:off x="0" y="0"/>
          <a:ext cx="0" cy="0"/>
          <a:chOff x="0" y="0"/>
          <a:chExt cx="0" cy="0"/>
        </a:xfrm>
      </p:grpSpPr>
      <p:grpSp>
        <p:nvGrpSpPr>
          <p:cNvPr id="122" name="Google Shape;122;p9"/>
          <p:cNvGrpSpPr/>
          <p:nvPr/>
        </p:nvGrpSpPr>
        <p:grpSpPr>
          <a:xfrm>
            <a:off x="358350" y="258050"/>
            <a:ext cx="8428950" cy="4627500"/>
            <a:chOff x="358350" y="258050"/>
            <a:chExt cx="8428950" cy="4627500"/>
          </a:xfrm>
        </p:grpSpPr>
        <p:sp>
          <p:nvSpPr>
            <p:cNvPr id="123" name="Google Shape;123;p9"/>
            <p:cNvSpPr/>
            <p:nvPr/>
          </p:nvSpPr>
          <p:spPr>
            <a:xfrm>
              <a:off x="358350" y="258050"/>
              <a:ext cx="8427300" cy="46275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60000" y="258050"/>
              <a:ext cx="8427300" cy="46275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9"/>
            <p:cNvGrpSpPr/>
            <p:nvPr/>
          </p:nvGrpSpPr>
          <p:grpSpPr>
            <a:xfrm rot="10800000" flipH="1">
              <a:off x="4159199" y="4657459"/>
              <a:ext cx="825589" cy="93999"/>
              <a:chOff x="5718423" y="809024"/>
              <a:chExt cx="830071" cy="94500"/>
            </a:xfrm>
          </p:grpSpPr>
          <p:sp>
            <p:nvSpPr>
              <p:cNvPr id="126" name="Google Shape;126;p9"/>
              <p:cNvSpPr/>
              <p:nvPr/>
            </p:nvSpPr>
            <p:spPr>
              <a:xfrm>
                <a:off x="5718423"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596361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9"/>
            <p:cNvGrpSpPr/>
            <p:nvPr/>
          </p:nvGrpSpPr>
          <p:grpSpPr>
            <a:xfrm>
              <a:off x="720000" y="407061"/>
              <a:ext cx="7704000" cy="262500"/>
              <a:chOff x="433208" y="393425"/>
              <a:chExt cx="7704000" cy="262500"/>
            </a:xfrm>
          </p:grpSpPr>
          <p:sp>
            <p:nvSpPr>
              <p:cNvPr id="131" name="Google Shape;131;p9"/>
              <p:cNvSpPr/>
              <p:nvPr/>
            </p:nvSpPr>
            <p:spPr>
              <a:xfrm>
                <a:off x="433208" y="393425"/>
                <a:ext cx="7704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9"/>
              <p:cNvGrpSpPr/>
              <p:nvPr/>
            </p:nvGrpSpPr>
            <p:grpSpPr>
              <a:xfrm rot="10800000" flipH="1">
                <a:off x="543498" y="483688"/>
                <a:ext cx="429322" cy="93999"/>
                <a:chOff x="5840230" y="744468"/>
                <a:chExt cx="431653" cy="94500"/>
              </a:xfrm>
            </p:grpSpPr>
            <p:sp>
              <p:nvSpPr>
                <p:cNvPr id="133" name="Google Shape;133;p9"/>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6" name="Google Shape;136;p9"/>
          <p:cNvSpPr txBox="1">
            <a:spLocks noGrp="1"/>
          </p:cNvSpPr>
          <p:nvPr>
            <p:ph type="title"/>
          </p:nvPr>
        </p:nvSpPr>
        <p:spPr>
          <a:xfrm rot="625">
            <a:off x="720000" y="2140064"/>
            <a:ext cx="3297600" cy="1425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7" name="Google Shape;137;p9"/>
          <p:cNvSpPr txBox="1">
            <a:spLocks noGrp="1"/>
          </p:cNvSpPr>
          <p:nvPr>
            <p:ph type="subTitle" idx="1"/>
          </p:nvPr>
        </p:nvSpPr>
        <p:spPr>
          <a:xfrm>
            <a:off x="4712700" y="1444133"/>
            <a:ext cx="3458100" cy="224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169"/>
        <p:cNvGrpSpPr/>
        <p:nvPr/>
      </p:nvGrpSpPr>
      <p:grpSpPr>
        <a:xfrm>
          <a:off x="0" y="0"/>
          <a:ext cx="0" cy="0"/>
          <a:chOff x="0" y="0"/>
          <a:chExt cx="0" cy="0"/>
        </a:xfrm>
      </p:grpSpPr>
      <p:sp>
        <p:nvSpPr>
          <p:cNvPr id="170" name="Google Shape;170;p14"/>
          <p:cNvSpPr/>
          <p:nvPr/>
        </p:nvSpPr>
        <p:spPr>
          <a:xfrm>
            <a:off x="822316" y="1320388"/>
            <a:ext cx="6879300" cy="3180900"/>
          </a:xfrm>
          <a:prstGeom prst="roundRect">
            <a:avLst>
              <a:gd name="adj" fmla="val 555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823663" y="1320388"/>
            <a:ext cx="6879300" cy="3180900"/>
          </a:xfrm>
          <a:prstGeom prst="roundRect">
            <a:avLst>
              <a:gd name="adj" fmla="val 5555"/>
            </a:avLst>
          </a:prstGeom>
          <a:gradFill>
            <a:gsLst>
              <a:gs pos="0">
                <a:srgbClr val="F9F8FF"/>
              </a:gs>
              <a:gs pos="100000">
                <a:srgbClr val="FCA1A1">
                  <a:alpha val="72156"/>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4"/>
          <p:cNvGrpSpPr/>
          <p:nvPr/>
        </p:nvGrpSpPr>
        <p:grpSpPr>
          <a:xfrm>
            <a:off x="1034813" y="1442025"/>
            <a:ext cx="6457015" cy="214279"/>
            <a:chOff x="433216" y="393424"/>
            <a:chExt cx="7910100" cy="262500"/>
          </a:xfrm>
        </p:grpSpPr>
        <p:sp>
          <p:nvSpPr>
            <p:cNvPr id="173" name="Google Shape;173;p14"/>
            <p:cNvSpPr/>
            <p:nvPr/>
          </p:nvSpPr>
          <p:spPr>
            <a:xfrm>
              <a:off x="433216" y="393424"/>
              <a:ext cx="79101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4"/>
            <p:cNvGrpSpPr/>
            <p:nvPr/>
          </p:nvGrpSpPr>
          <p:grpSpPr>
            <a:xfrm rot="10800000" flipH="1">
              <a:off x="543498" y="483688"/>
              <a:ext cx="429322" cy="93999"/>
              <a:chOff x="5840230" y="744468"/>
              <a:chExt cx="431653" cy="94500"/>
            </a:xfrm>
          </p:grpSpPr>
          <p:sp>
            <p:nvSpPr>
              <p:cNvPr id="175" name="Google Shape;175;p14"/>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 name="Google Shape;178;p14"/>
          <p:cNvGrpSpPr/>
          <p:nvPr/>
        </p:nvGrpSpPr>
        <p:grpSpPr>
          <a:xfrm rot="10800000" flipH="1">
            <a:off x="3745690" y="4147259"/>
            <a:ext cx="825589" cy="93999"/>
            <a:chOff x="5718423" y="809024"/>
            <a:chExt cx="830071" cy="94500"/>
          </a:xfrm>
        </p:grpSpPr>
        <p:sp>
          <p:nvSpPr>
            <p:cNvPr id="179" name="Google Shape;179;p14"/>
            <p:cNvSpPr/>
            <p:nvPr/>
          </p:nvSpPr>
          <p:spPr>
            <a:xfrm>
              <a:off x="5718423"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5963614" y="809024"/>
              <a:ext cx="94500" cy="94500"/>
            </a:xfrm>
            <a:prstGeom prst="ellipse">
              <a:avLst/>
            </a:pr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620880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6453994" y="809024"/>
              <a:ext cx="94500" cy="94500"/>
            </a:xfrm>
            <a:prstGeom prst="ellipse">
              <a:avLst/>
            </a:prstGeom>
            <a:solidFill>
              <a:srgbClr val="E27B83">
                <a:alpha val="44200"/>
              </a:srgbClr>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14"/>
          <p:cNvSpPr txBox="1">
            <a:spLocks noGrp="1"/>
          </p:cNvSpPr>
          <p:nvPr>
            <p:ph type="title"/>
          </p:nvPr>
        </p:nvSpPr>
        <p:spPr>
          <a:xfrm>
            <a:off x="1117524" y="2165575"/>
            <a:ext cx="3985500" cy="1737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Orbitron"/>
              <a:buNone/>
              <a:defRPr sz="2800" b="1">
                <a:solidFill>
                  <a:schemeClr val="dk1"/>
                </a:solidFill>
                <a:latin typeface="Orbitron"/>
                <a:ea typeface="Orbitron"/>
                <a:cs typeface="Orbitron"/>
                <a:sym typeface="Orbitro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1pPr>
            <a:lvl2pPr marL="914400" lvl="1"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8" r:id="rId8"/>
    <p:sldLayoutId id="2147483660" r:id="rId9"/>
    <p:sldLayoutId id="2147483665" r:id="rId10"/>
    <p:sldLayoutId id="2147483666" r:id="rId11"/>
    <p:sldLayoutId id="2147483667" r:id="rId12"/>
    <p:sldLayoutId id="2147483670" r:id="rId13"/>
    <p:sldLayoutId id="2147483672" r:id="rId14"/>
    <p:sldLayoutId id="2147483674" r:id="rId15"/>
    <p:sldLayoutId id="2147483706" r:id="rId16"/>
    <p:sldLayoutId id="2147483707" r:id="rId17"/>
    <p:sldLayoutId id="2147483708" r:id="rId18"/>
    <p:sldLayoutId id="214748370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67"/>
          <p:cNvSpPr txBox="1">
            <a:spLocks noGrp="1"/>
          </p:cNvSpPr>
          <p:nvPr>
            <p:ph type="ctrTitle"/>
          </p:nvPr>
        </p:nvSpPr>
        <p:spPr>
          <a:xfrm>
            <a:off x="618421" y="1071350"/>
            <a:ext cx="8164227" cy="2361000"/>
          </a:xfrm>
          <a:prstGeom prst="rect">
            <a:avLst/>
          </a:prstGeom>
        </p:spPr>
        <p:txBody>
          <a:bodyPr spcFirstLastPara="1" wrap="square" lIns="91425" tIns="91425" rIns="91425" bIns="91425" anchor="ctr" anchorCtr="0">
            <a:noAutofit/>
          </a:bodyPr>
          <a:lstStyle/>
          <a:p>
            <a:pPr algn="ctr"/>
            <a:r>
              <a:rPr lang="es-MX" sz="3200" dirty="0" smtClean="0"/>
              <a:t>IMPORTANCIA DEL DISEÑO DE USABILIDAD PARA LOS DISEÑADORES DE UX.</a:t>
            </a:r>
            <a:endParaRPr lang="es-MX" sz="3200" dirty="0"/>
          </a:p>
        </p:txBody>
      </p:sp>
      <p:sp>
        <p:nvSpPr>
          <p:cNvPr id="1204" name="Google Shape;1204;p67"/>
          <p:cNvSpPr/>
          <p:nvPr/>
        </p:nvSpPr>
        <p:spPr>
          <a:xfrm>
            <a:off x="720000" y="3778125"/>
            <a:ext cx="4019100" cy="373200"/>
          </a:xfrm>
          <a:prstGeom prst="roundRect">
            <a:avLst>
              <a:gd name="adj" fmla="val 50000"/>
            </a:avLst>
          </a:prstGeom>
          <a:solidFill>
            <a:schemeClr val="lt2"/>
          </a:solidFill>
          <a:ln w="9525" cap="flat" cmpd="sng">
            <a:solidFill>
              <a:srgbClr val="D2D6FF"/>
            </a:solidFill>
            <a:prstDash val="solid"/>
            <a:round/>
            <a:headEnd type="none" w="sm" len="sm"/>
            <a:tailEnd type="none" w="sm" len="sm"/>
          </a:ln>
          <a:effectLst>
            <a:outerShdw blurRad="57150" dist="571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7"/>
          <p:cNvSpPr txBox="1">
            <a:spLocks noGrp="1"/>
          </p:cNvSpPr>
          <p:nvPr>
            <p:ph type="subTitle" idx="1"/>
          </p:nvPr>
        </p:nvSpPr>
        <p:spPr>
          <a:xfrm>
            <a:off x="790635" y="3761000"/>
            <a:ext cx="3909900" cy="41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Holi </a:t>
            </a:r>
            <a:endParaRPr dirty="0"/>
          </a:p>
        </p:txBody>
      </p:sp>
      <p:grpSp>
        <p:nvGrpSpPr>
          <p:cNvPr id="1206" name="Google Shape;1206;p67"/>
          <p:cNvGrpSpPr/>
          <p:nvPr/>
        </p:nvGrpSpPr>
        <p:grpSpPr>
          <a:xfrm rot="10800000" flipH="1">
            <a:off x="830290" y="497323"/>
            <a:ext cx="429322" cy="93999"/>
            <a:chOff x="5840230" y="744468"/>
            <a:chExt cx="431653" cy="94500"/>
          </a:xfrm>
        </p:grpSpPr>
        <p:sp>
          <p:nvSpPr>
            <p:cNvPr id="1207" name="Google Shape;1207;p67"/>
            <p:cNvSpPr/>
            <p:nvPr/>
          </p:nvSpPr>
          <p:spPr>
            <a:xfrm>
              <a:off x="5840230" y="744468"/>
              <a:ext cx="94500" cy="94500"/>
            </a:xfrm>
            <a:prstGeom prst="ellipse">
              <a:avLst/>
            </a:prstGeom>
            <a:solidFill>
              <a:schemeClr val="accent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7"/>
            <p:cNvSpPr/>
            <p:nvPr/>
          </p:nvSpPr>
          <p:spPr>
            <a:xfrm>
              <a:off x="6008807" y="744468"/>
              <a:ext cx="94500" cy="94500"/>
            </a:xfrm>
            <a:prstGeom prst="ellipse">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7"/>
            <p:cNvSpPr/>
            <p:nvPr/>
          </p:nvSpPr>
          <p:spPr>
            <a:xfrm>
              <a:off x="6177384" y="744468"/>
              <a:ext cx="94500" cy="94500"/>
            </a:xfrm>
            <a:prstGeom prst="ellipse">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03"/>
                                        </p:tgtEl>
                                        <p:attrNameLst>
                                          <p:attrName>style.visibility</p:attrName>
                                        </p:attrNameLst>
                                      </p:cBhvr>
                                      <p:to>
                                        <p:strVal val="visible"/>
                                      </p:to>
                                    </p:set>
                                    <p:anim calcmode="lin" valueType="num">
                                      <p:cBhvr additive="base">
                                        <p:cTn id="7" dur="800"/>
                                        <p:tgtEl>
                                          <p:spTgt spid="12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sp>
        <p:nvSpPr>
          <p:cNvPr id="1763" name="Google Shape;1763;p81"/>
          <p:cNvSpPr txBox="1">
            <a:spLocks noGrp="1"/>
          </p:cNvSpPr>
          <p:nvPr>
            <p:ph type="title"/>
          </p:nvPr>
        </p:nvSpPr>
        <p:spPr>
          <a:xfrm>
            <a:off x="570886" y="457940"/>
            <a:ext cx="7565196" cy="11845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La necesidad del Diseño de usabilidad</a:t>
            </a:r>
            <a:endParaRPr dirty="0"/>
          </a:p>
        </p:txBody>
      </p:sp>
      <p:sp>
        <p:nvSpPr>
          <p:cNvPr id="1764" name="Google Shape;1764;p81"/>
          <p:cNvSpPr txBox="1">
            <a:spLocks noGrp="1"/>
          </p:cNvSpPr>
          <p:nvPr>
            <p:ph type="subTitle" idx="1"/>
          </p:nvPr>
        </p:nvSpPr>
        <p:spPr>
          <a:xfrm>
            <a:off x="1537030" y="1759767"/>
            <a:ext cx="3740629" cy="2313559"/>
          </a:xfrm>
          <a:prstGeom prst="rect">
            <a:avLst/>
          </a:prstGeom>
        </p:spPr>
        <p:txBody>
          <a:bodyPr spcFirstLastPara="1" wrap="square" lIns="91425" tIns="91425" rIns="91425" bIns="91425" anchor="ctr" anchorCtr="0">
            <a:noAutofit/>
          </a:bodyPr>
          <a:lstStyle/>
          <a:p>
            <a:pPr algn="just"/>
            <a:r>
              <a:rPr lang="es-MX" dirty="0" smtClean="0"/>
              <a:t>      Desde </a:t>
            </a:r>
            <a:r>
              <a:rPr lang="es-MX" dirty="0"/>
              <a:t>el punto de vista de un usuario, la facilidad de uso es necesaria, ya que puede ayudar a los usuarios a terminar sus trabajos con precisión, y los usuarios pueden usarla </a:t>
            </a:r>
            <a:r>
              <a:rPr lang="es-MX" dirty="0" smtClean="0"/>
              <a:t>cómodamente</a:t>
            </a:r>
          </a:p>
          <a:p>
            <a:pPr algn="just"/>
            <a:endParaRPr lang="es-MX" dirty="0"/>
          </a:p>
          <a:p>
            <a:pPr algn="just"/>
            <a:r>
              <a:rPr lang="es-MX" dirty="0" smtClean="0"/>
              <a:t>      Desde </a:t>
            </a:r>
            <a:r>
              <a:rPr lang="es-MX" dirty="0"/>
              <a:t>el punto de vista de los desarrolladores, la usabilidad es una regla vital para decidir el logro de un sistema. </a:t>
            </a:r>
          </a:p>
        </p:txBody>
      </p:sp>
      <p:grpSp>
        <p:nvGrpSpPr>
          <p:cNvPr id="1765" name="Google Shape;1765;p81"/>
          <p:cNvGrpSpPr/>
          <p:nvPr/>
        </p:nvGrpSpPr>
        <p:grpSpPr>
          <a:xfrm>
            <a:off x="5204264" y="3224569"/>
            <a:ext cx="934369" cy="686218"/>
            <a:chOff x="2277700" y="3137375"/>
            <a:chExt cx="1001575" cy="735575"/>
          </a:xfrm>
        </p:grpSpPr>
        <p:sp>
          <p:nvSpPr>
            <p:cNvPr id="1766" name="Google Shape;1766;p81"/>
            <p:cNvSpPr/>
            <p:nvPr/>
          </p:nvSpPr>
          <p:spPr>
            <a:xfrm>
              <a:off x="2277700" y="3137375"/>
              <a:ext cx="1001575" cy="735575"/>
            </a:xfrm>
            <a:custGeom>
              <a:avLst/>
              <a:gdLst/>
              <a:ahLst/>
              <a:cxnLst/>
              <a:rect l="l" t="t" r="r" b="b"/>
              <a:pathLst>
                <a:path w="40063" h="29423" extrusionOk="0">
                  <a:moveTo>
                    <a:pt x="1916" y="0"/>
                  </a:moveTo>
                  <a:cubicBezTo>
                    <a:pt x="852" y="0"/>
                    <a:pt x="1" y="882"/>
                    <a:pt x="1" y="1945"/>
                  </a:cubicBezTo>
                  <a:lnTo>
                    <a:pt x="1" y="27478"/>
                  </a:lnTo>
                  <a:cubicBezTo>
                    <a:pt x="1" y="28541"/>
                    <a:pt x="852" y="29423"/>
                    <a:pt x="1916" y="29423"/>
                  </a:cubicBezTo>
                  <a:lnTo>
                    <a:pt x="38148" y="29423"/>
                  </a:lnTo>
                  <a:cubicBezTo>
                    <a:pt x="39211" y="29423"/>
                    <a:pt x="40063" y="28541"/>
                    <a:pt x="40063" y="27478"/>
                  </a:cubicBezTo>
                  <a:lnTo>
                    <a:pt x="40063" y="1976"/>
                  </a:lnTo>
                  <a:cubicBezTo>
                    <a:pt x="40063" y="882"/>
                    <a:pt x="39211" y="0"/>
                    <a:pt x="38148" y="0"/>
                  </a:cubicBezTo>
                  <a:close/>
                </a:path>
              </a:pathLst>
            </a:custGeom>
            <a:solidFill>
              <a:schemeClr val="dk2"/>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81"/>
            <p:cNvSpPr/>
            <p:nvPr/>
          </p:nvSpPr>
          <p:spPr>
            <a:xfrm>
              <a:off x="2388650" y="3230825"/>
              <a:ext cx="357950" cy="289550"/>
            </a:xfrm>
            <a:custGeom>
              <a:avLst/>
              <a:gdLst/>
              <a:ahLst/>
              <a:cxnLst/>
              <a:rect l="l" t="t" r="r" b="b"/>
              <a:pathLst>
                <a:path w="14318" h="11582" extrusionOk="0">
                  <a:moveTo>
                    <a:pt x="791" y="1"/>
                  </a:moveTo>
                  <a:cubicBezTo>
                    <a:pt x="335" y="1"/>
                    <a:pt x="1" y="365"/>
                    <a:pt x="1" y="791"/>
                  </a:cubicBezTo>
                  <a:lnTo>
                    <a:pt x="1" y="10791"/>
                  </a:lnTo>
                  <a:cubicBezTo>
                    <a:pt x="1" y="11247"/>
                    <a:pt x="366" y="11581"/>
                    <a:pt x="791" y="11581"/>
                  </a:cubicBezTo>
                  <a:lnTo>
                    <a:pt x="13527" y="11581"/>
                  </a:lnTo>
                  <a:cubicBezTo>
                    <a:pt x="13952" y="11581"/>
                    <a:pt x="14287" y="11247"/>
                    <a:pt x="14317" y="10791"/>
                  </a:cubicBezTo>
                  <a:lnTo>
                    <a:pt x="14317" y="791"/>
                  </a:lnTo>
                  <a:cubicBezTo>
                    <a:pt x="14317" y="335"/>
                    <a:pt x="13952" y="1"/>
                    <a:pt x="13527" y="1"/>
                  </a:cubicBezTo>
                  <a:close/>
                </a:path>
              </a:pathLst>
            </a:custGeom>
            <a:gradFill>
              <a:gsLst>
                <a:gs pos="0">
                  <a:schemeClr val="lt1"/>
                </a:gs>
                <a:gs pos="100000">
                  <a:srgbClr val="4EB3E4">
                    <a:alpha val="57647"/>
                  </a:srgbClr>
                </a:gs>
              </a:gsLst>
              <a:lin ang="5400012" scaled="0"/>
            </a:gra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81"/>
            <p:cNvSpPr/>
            <p:nvPr/>
          </p:nvSpPr>
          <p:spPr>
            <a:xfrm>
              <a:off x="2811150" y="3230825"/>
              <a:ext cx="357950" cy="289550"/>
            </a:xfrm>
            <a:custGeom>
              <a:avLst/>
              <a:gdLst/>
              <a:ahLst/>
              <a:cxnLst/>
              <a:rect l="l" t="t" r="r" b="b"/>
              <a:pathLst>
                <a:path w="14318" h="11582" extrusionOk="0">
                  <a:moveTo>
                    <a:pt x="791" y="1"/>
                  </a:moveTo>
                  <a:cubicBezTo>
                    <a:pt x="335" y="1"/>
                    <a:pt x="1" y="365"/>
                    <a:pt x="1" y="791"/>
                  </a:cubicBezTo>
                  <a:lnTo>
                    <a:pt x="1" y="10791"/>
                  </a:lnTo>
                  <a:cubicBezTo>
                    <a:pt x="1" y="11247"/>
                    <a:pt x="396" y="11581"/>
                    <a:pt x="791" y="11581"/>
                  </a:cubicBezTo>
                  <a:lnTo>
                    <a:pt x="13527" y="11581"/>
                  </a:lnTo>
                  <a:cubicBezTo>
                    <a:pt x="13952" y="11581"/>
                    <a:pt x="14287" y="11247"/>
                    <a:pt x="14317" y="10791"/>
                  </a:cubicBezTo>
                  <a:lnTo>
                    <a:pt x="14317" y="791"/>
                  </a:lnTo>
                  <a:cubicBezTo>
                    <a:pt x="14317" y="335"/>
                    <a:pt x="13952" y="1"/>
                    <a:pt x="13527" y="1"/>
                  </a:cubicBezTo>
                  <a:close/>
                </a:path>
              </a:pathLst>
            </a:custGeom>
            <a:gradFill>
              <a:gsLst>
                <a:gs pos="0">
                  <a:schemeClr val="lt1"/>
                </a:gs>
                <a:gs pos="100000">
                  <a:srgbClr val="4EB3E4">
                    <a:alpha val="57647"/>
                  </a:srgbClr>
                </a:gs>
              </a:gsLst>
              <a:lin ang="5400012" scaled="0"/>
            </a:gra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81"/>
            <p:cNvSpPr/>
            <p:nvPr/>
          </p:nvSpPr>
          <p:spPr>
            <a:xfrm>
              <a:off x="2388650" y="3589500"/>
              <a:ext cx="779675" cy="30425"/>
            </a:xfrm>
            <a:custGeom>
              <a:avLst/>
              <a:gdLst/>
              <a:ahLst/>
              <a:cxnLst/>
              <a:rect l="l" t="t" r="r" b="b"/>
              <a:pathLst>
                <a:path w="31187" h="1217" extrusionOk="0">
                  <a:moveTo>
                    <a:pt x="609" y="0"/>
                  </a:moveTo>
                  <a:cubicBezTo>
                    <a:pt x="274" y="0"/>
                    <a:pt x="1" y="274"/>
                    <a:pt x="1" y="608"/>
                  </a:cubicBezTo>
                  <a:cubicBezTo>
                    <a:pt x="1" y="973"/>
                    <a:pt x="274" y="1216"/>
                    <a:pt x="609" y="1216"/>
                  </a:cubicBezTo>
                  <a:lnTo>
                    <a:pt x="30579" y="1216"/>
                  </a:lnTo>
                  <a:cubicBezTo>
                    <a:pt x="30913" y="1216"/>
                    <a:pt x="31187" y="973"/>
                    <a:pt x="31187" y="608"/>
                  </a:cubicBezTo>
                  <a:cubicBezTo>
                    <a:pt x="31187" y="274"/>
                    <a:pt x="30913" y="0"/>
                    <a:pt x="30579"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81"/>
            <p:cNvSpPr/>
            <p:nvPr/>
          </p:nvSpPr>
          <p:spPr>
            <a:xfrm>
              <a:off x="2388650" y="3669275"/>
              <a:ext cx="779675" cy="30425"/>
            </a:xfrm>
            <a:custGeom>
              <a:avLst/>
              <a:gdLst/>
              <a:ahLst/>
              <a:cxnLst/>
              <a:rect l="l" t="t" r="r" b="b"/>
              <a:pathLst>
                <a:path w="31187" h="1217" extrusionOk="0">
                  <a:moveTo>
                    <a:pt x="609" y="1"/>
                  </a:moveTo>
                  <a:cubicBezTo>
                    <a:pt x="274" y="1"/>
                    <a:pt x="1" y="275"/>
                    <a:pt x="1" y="609"/>
                  </a:cubicBezTo>
                  <a:cubicBezTo>
                    <a:pt x="1" y="974"/>
                    <a:pt x="274" y="1217"/>
                    <a:pt x="609" y="1217"/>
                  </a:cubicBezTo>
                  <a:lnTo>
                    <a:pt x="30579" y="1217"/>
                  </a:lnTo>
                  <a:cubicBezTo>
                    <a:pt x="30913" y="1217"/>
                    <a:pt x="31187" y="913"/>
                    <a:pt x="31187" y="609"/>
                  </a:cubicBezTo>
                  <a:cubicBezTo>
                    <a:pt x="31187" y="275"/>
                    <a:pt x="30913" y="1"/>
                    <a:pt x="30579"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81"/>
            <p:cNvSpPr/>
            <p:nvPr/>
          </p:nvSpPr>
          <p:spPr>
            <a:xfrm>
              <a:off x="2388650" y="3748325"/>
              <a:ext cx="295625" cy="30400"/>
            </a:xfrm>
            <a:custGeom>
              <a:avLst/>
              <a:gdLst/>
              <a:ahLst/>
              <a:cxnLst/>
              <a:rect l="l" t="t" r="r" b="b"/>
              <a:pathLst>
                <a:path w="11825" h="1216" extrusionOk="0">
                  <a:moveTo>
                    <a:pt x="609" y="0"/>
                  </a:moveTo>
                  <a:cubicBezTo>
                    <a:pt x="274" y="0"/>
                    <a:pt x="1" y="274"/>
                    <a:pt x="1" y="608"/>
                  </a:cubicBezTo>
                  <a:cubicBezTo>
                    <a:pt x="1" y="942"/>
                    <a:pt x="274" y="1216"/>
                    <a:pt x="609" y="1216"/>
                  </a:cubicBezTo>
                  <a:lnTo>
                    <a:pt x="11217" y="1216"/>
                  </a:lnTo>
                  <a:cubicBezTo>
                    <a:pt x="11551" y="1216"/>
                    <a:pt x="11825" y="942"/>
                    <a:pt x="11825" y="608"/>
                  </a:cubicBezTo>
                  <a:cubicBezTo>
                    <a:pt x="11825" y="274"/>
                    <a:pt x="11551" y="0"/>
                    <a:pt x="11217"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2" name="Google Shape;1772;p81"/>
          <p:cNvGrpSpPr/>
          <p:nvPr/>
        </p:nvGrpSpPr>
        <p:grpSpPr>
          <a:xfrm>
            <a:off x="6230674" y="1418510"/>
            <a:ext cx="1545019" cy="3125121"/>
            <a:chOff x="5340455" y="1253108"/>
            <a:chExt cx="1656146" cy="3349899"/>
          </a:xfrm>
        </p:grpSpPr>
        <p:grpSp>
          <p:nvGrpSpPr>
            <p:cNvPr id="1773" name="Google Shape;1773;p81"/>
            <p:cNvGrpSpPr/>
            <p:nvPr/>
          </p:nvGrpSpPr>
          <p:grpSpPr>
            <a:xfrm>
              <a:off x="5340455" y="1253108"/>
              <a:ext cx="1656146" cy="3349899"/>
              <a:chOff x="2135600" y="1562875"/>
              <a:chExt cx="1268300" cy="2565400"/>
            </a:xfrm>
          </p:grpSpPr>
          <p:sp>
            <p:nvSpPr>
              <p:cNvPr id="1774" name="Google Shape;1774;p81"/>
              <p:cNvSpPr/>
              <p:nvPr/>
            </p:nvSpPr>
            <p:spPr>
              <a:xfrm>
                <a:off x="2135600" y="1562875"/>
                <a:ext cx="1268300" cy="2565400"/>
              </a:xfrm>
              <a:custGeom>
                <a:avLst/>
                <a:gdLst/>
                <a:ahLst/>
                <a:cxnLst/>
                <a:rect l="l" t="t" r="r" b="b"/>
                <a:pathLst>
                  <a:path w="50732" h="102616" extrusionOk="0">
                    <a:moveTo>
                      <a:pt x="5715" y="0"/>
                    </a:moveTo>
                    <a:cubicBezTo>
                      <a:pt x="2554" y="0"/>
                      <a:pt x="1" y="2554"/>
                      <a:pt x="1" y="5684"/>
                    </a:cubicBezTo>
                    <a:lnTo>
                      <a:pt x="1" y="96932"/>
                    </a:lnTo>
                    <a:cubicBezTo>
                      <a:pt x="1" y="100063"/>
                      <a:pt x="2554" y="102616"/>
                      <a:pt x="5715" y="102616"/>
                    </a:cubicBezTo>
                    <a:lnTo>
                      <a:pt x="45047" y="102616"/>
                    </a:lnTo>
                    <a:cubicBezTo>
                      <a:pt x="48178" y="102616"/>
                      <a:pt x="50731" y="100063"/>
                      <a:pt x="50731" y="96932"/>
                    </a:cubicBezTo>
                    <a:lnTo>
                      <a:pt x="50731" y="5684"/>
                    </a:lnTo>
                    <a:cubicBezTo>
                      <a:pt x="50731" y="2554"/>
                      <a:pt x="48178" y="0"/>
                      <a:pt x="45047"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81"/>
              <p:cNvSpPr/>
              <p:nvPr/>
            </p:nvSpPr>
            <p:spPr>
              <a:xfrm>
                <a:off x="2161450" y="2933725"/>
                <a:ext cx="1215850" cy="1159600"/>
              </a:xfrm>
              <a:custGeom>
                <a:avLst/>
                <a:gdLst/>
                <a:ahLst/>
                <a:cxnLst/>
                <a:rect l="l" t="t" r="r" b="b"/>
                <a:pathLst>
                  <a:path w="48634" h="46384" extrusionOk="0">
                    <a:moveTo>
                      <a:pt x="0" y="0"/>
                    </a:moveTo>
                    <a:lnTo>
                      <a:pt x="0" y="41429"/>
                    </a:lnTo>
                    <a:cubicBezTo>
                      <a:pt x="0" y="44165"/>
                      <a:pt x="2219" y="46384"/>
                      <a:pt x="4955" y="46384"/>
                    </a:cubicBezTo>
                    <a:lnTo>
                      <a:pt x="43709" y="46384"/>
                    </a:lnTo>
                    <a:cubicBezTo>
                      <a:pt x="46415" y="46384"/>
                      <a:pt x="48634" y="44165"/>
                      <a:pt x="48634" y="41429"/>
                    </a:cubicBezTo>
                    <a:lnTo>
                      <a:pt x="48634" y="0"/>
                    </a:lnTo>
                    <a:close/>
                  </a:path>
                </a:pathLst>
              </a:custGeom>
              <a:gradFill>
                <a:gsLst>
                  <a:gs pos="0">
                    <a:schemeClr val="lt1"/>
                  </a:gs>
                  <a:gs pos="100000">
                    <a:srgbClr val="66BEE9">
                      <a:alpha val="34509"/>
                    </a:srgbClr>
                  </a:gs>
                </a:gsLst>
                <a:lin ang="5400012" scaled="0"/>
              </a:gra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81"/>
              <p:cNvSpPr/>
              <p:nvPr/>
            </p:nvSpPr>
            <p:spPr>
              <a:xfrm>
                <a:off x="2161450" y="1598600"/>
                <a:ext cx="1215850" cy="180100"/>
              </a:xfrm>
              <a:custGeom>
                <a:avLst/>
                <a:gdLst/>
                <a:ahLst/>
                <a:cxnLst/>
                <a:rect l="l" t="t" r="r" b="b"/>
                <a:pathLst>
                  <a:path w="48634" h="7204" extrusionOk="0">
                    <a:moveTo>
                      <a:pt x="4955" y="0"/>
                    </a:moveTo>
                    <a:cubicBezTo>
                      <a:pt x="2219" y="0"/>
                      <a:pt x="0" y="2219"/>
                      <a:pt x="0" y="4954"/>
                    </a:cubicBezTo>
                    <a:lnTo>
                      <a:pt x="0" y="7204"/>
                    </a:lnTo>
                    <a:lnTo>
                      <a:pt x="48634" y="7204"/>
                    </a:lnTo>
                    <a:lnTo>
                      <a:pt x="48634" y="4954"/>
                    </a:lnTo>
                    <a:cubicBezTo>
                      <a:pt x="48634" y="2219"/>
                      <a:pt x="46415" y="0"/>
                      <a:pt x="43709" y="0"/>
                    </a:cubicBezTo>
                    <a:lnTo>
                      <a:pt x="26718" y="0"/>
                    </a:lnTo>
                    <a:cubicBezTo>
                      <a:pt x="25989" y="0"/>
                      <a:pt x="25381" y="456"/>
                      <a:pt x="25168" y="1125"/>
                    </a:cubicBezTo>
                    <a:cubicBezTo>
                      <a:pt x="25047" y="1459"/>
                      <a:pt x="24712" y="1702"/>
                      <a:pt x="24317" y="1702"/>
                    </a:cubicBezTo>
                    <a:cubicBezTo>
                      <a:pt x="23952" y="1702"/>
                      <a:pt x="23588" y="1489"/>
                      <a:pt x="23496" y="1125"/>
                    </a:cubicBezTo>
                    <a:cubicBezTo>
                      <a:pt x="23253" y="426"/>
                      <a:pt x="22615" y="0"/>
                      <a:pt x="21916" y="0"/>
                    </a:cubicBezTo>
                    <a:close/>
                  </a:path>
                </a:pathLst>
              </a:custGeom>
              <a:solidFill>
                <a:schemeClr val="accen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81"/>
              <p:cNvSpPr/>
              <p:nvPr/>
            </p:nvSpPr>
            <p:spPr>
              <a:xfrm>
                <a:off x="2161450" y="1777150"/>
                <a:ext cx="1215850" cy="1155075"/>
              </a:xfrm>
              <a:custGeom>
                <a:avLst/>
                <a:gdLst/>
                <a:ahLst/>
                <a:cxnLst/>
                <a:rect l="l" t="t" r="r" b="b"/>
                <a:pathLst>
                  <a:path w="48634" h="46203" extrusionOk="0">
                    <a:moveTo>
                      <a:pt x="0" y="1"/>
                    </a:moveTo>
                    <a:lnTo>
                      <a:pt x="0" y="46202"/>
                    </a:lnTo>
                    <a:lnTo>
                      <a:pt x="48634" y="46202"/>
                    </a:lnTo>
                    <a:lnTo>
                      <a:pt x="48634" y="1"/>
                    </a:lnTo>
                    <a:close/>
                  </a:path>
                </a:pathLst>
              </a:custGeom>
              <a:solidFill>
                <a:schemeClr val="dk2"/>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81"/>
              <p:cNvSpPr/>
              <p:nvPr/>
            </p:nvSpPr>
            <p:spPr>
              <a:xfrm>
                <a:off x="2511750" y="2018800"/>
                <a:ext cx="515250" cy="514475"/>
              </a:xfrm>
              <a:custGeom>
                <a:avLst/>
                <a:gdLst/>
                <a:ahLst/>
                <a:cxnLst/>
                <a:rect l="l" t="t" r="r" b="b"/>
                <a:pathLst>
                  <a:path w="20610" h="20579" extrusionOk="0">
                    <a:moveTo>
                      <a:pt x="10305" y="1"/>
                    </a:moveTo>
                    <a:cubicBezTo>
                      <a:pt x="4651" y="1"/>
                      <a:pt x="1" y="4621"/>
                      <a:pt x="1" y="10305"/>
                    </a:cubicBezTo>
                    <a:cubicBezTo>
                      <a:pt x="1" y="15958"/>
                      <a:pt x="4651" y="20579"/>
                      <a:pt x="10305" y="20579"/>
                    </a:cubicBezTo>
                    <a:cubicBezTo>
                      <a:pt x="16019" y="20579"/>
                      <a:pt x="20609" y="15958"/>
                      <a:pt x="20609" y="10305"/>
                    </a:cubicBezTo>
                    <a:cubicBezTo>
                      <a:pt x="20609" y="4621"/>
                      <a:pt x="15959" y="1"/>
                      <a:pt x="10305" y="1"/>
                    </a:cubicBezTo>
                    <a:close/>
                  </a:path>
                </a:pathLst>
              </a:custGeom>
              <a:solidFill>
                <a:schemeClr val="accen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81"/>
              <p:cNvSpPr/>
              <p:nvPr/>
            </p:nvSpPr>
            <p:spPr>
              <a:xfrm>
                <a:off x="2668300" y="2092125"/>
                <a:ext cx="202925" cy="184425"/>
              </a:xfrm>
              <a:custGeom>
                <a:avLst/>
                <a:gdLst/>
                <a:ahLst/>
                <a:cxnLst/>
                <a:rect l="l" t="t" r="r" b="b"/>
                <a:pathLst>
                  <a:path w="8117" h="7377" extrusionOk="0">
                    <a:moveTo>
                      <a:pt x="4017" y="0"/>
                    </a:moveTo>
                    <a:cubicBezTo>
                      <a:pt x="2363" y="0"/>
                      <a:pt x="870" y="1135"/>
                      <a:pt x="456" y="2843"/>
                    </a:cubicBezTo>
                    <a:cubicBezTo>
                      <a:pt x="0" y="4819"/>
                      <a:pt x="1216" y="6794"/>
                      <a:pt x="3192" y="7281"/>
                    </a:cubicBezTo>
                    <a:cubicBezTo>
                      <a:pt x="3472" y="7345"/>
                      <a:pt x="3753" y="7376"/>
                      <a:pt x="4030" y="7376"/>
                    </a:cubicBezTo>
                    <a:cubicBezTo>
                      <a:pt x="5706" y="7376"/>
                      <a:pt x="7238" y="6241"/>
                      <a:pt x="7630" y="4545"/>
                    </a:cubicBezTo>
                    <a:cubicBezTo>
                      <a:pt x="8116" y="2539"/>
                      <a:pt x="6870" y="563"/>
                      <a:pt x="4894" y="107"/>
                    </a:cubicBezTo>
                    <a:cubicBezTo>
                      <a:pt x="4600" y="35"/>
                      <a:pt x="4306" y="0"/>
                      <a:pt x="4017"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81"/>
              <p:cNvSpPr/>
              <p:nvPr/>
            </p:nvSpPr>
            <p:spPr>
              <a:xfrm>
                <a:off x="2593075" y="2315175"/>
                <a:ext cx="353375" cy="202150"/>
              </a:xfrm>
              <a:custGeom>
                <a:avLst/>
                <a:gdLst/>
                <a:ahLst/>
                <a:cxnLst/>
                <a:rect l="l" t="t" r="r" b="b"/>
                <a:pathLst>
                  <a:path w="14135" h="8086" extrusionOk="0">
                    <a:moveTo>
                      <a:pt x="7052" y="0"/>
                    </a:moveTo>
                    <a:cubicBezTo>
                      <a:pt x="3800" y="0"/>
                      <a:pt x="1003" y="2097"/>
                      <a:pt x="0" y="5015"/>
                    </a:cubicBezTo>
                    <a:cubicBezTo>
                      <a:pt x="1763" y="6900"/>
                      <a:pt x="4286" y="8085"/>
                      <a:pt x="7052" y="8085"/>
                    </a:cubicBezTo>
                    <a:cubicBezTo>
                      <a:pt x="9818" y="8085"/>
                      <a:pt x="12341" y="6900"/>
                      <a:pt x="14134" y="5015"/>
                    </a:cubicBezTo>
                    <a:cubicBezTo>
                      <a:pt x="13101" y="2097"/>
                      <a:pt x="10335" y="0"/>
                      <a:pt x="7052"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81"/>
              <p:cNvSpPr/>
              <p:nvPr/>
            </p:nvSpPr>
            <p:spPr>
              <a:xfrm>
                <a:off x="2552800" y="2625950"/>
                <a:ext cx="406550" cy="34225"/>
              </a:xfrm>
              <a:custGeom>
                <a:avLst/>
                <a:gdLst/>
                <a:ahLst/>
                <a:cxnLst/>
                <a:rect l="l" t="t" r="r" b="b"/>
                <a:pathLst>
                  <a:path w="16262" h="1369" extrusionOk="0">
                    <a:moveTo>
                      <a:pt x="699" y="1"/>
                    </a:moveTo>
                    <a:cubicBezTo>
                      <a:pt x="304" y="1"/>
                      <a:pt x="0" y="305"/>
                      <a:pt x="0" y="670"/>
                    </a:cubicBezTo>
                    <a:cubicBezTo>
                      <a:pt x="0" y="1065"/>
                      <a:pt x="304" y="1369"/>
                      <a:pt x="699" y="1369"/>
                    </a:cubicBezTo>
                    <a:lnTo>
                      <a:pt x="15593" y="1369"/>
                    </a:lnTo>
                    <a:cubicBezTo>
                      <a:pt x="15958" y="1369"/>
                      <a:pt x="16262" y="1065"/>
                      <a:pt x="16262" y="670"/>
                    </a:cubicBezTo>
                    <a:cubicBezTo>
                      <a:pt x="16262" y="305"/>
                      <a:pt x="15958" y="1"/>
                      <a:pt x="15563"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81"/>
              <p:cNvSpPr/>
              <p:nvPr/>
            </p:nvSpPr>
            <p:spPr>
              <a:xfrm>
                <a:off x="2634850" y="2712575"/>
                <a:ext cx="243200" cy="35000"/>
              </a:xfrm>
              <a:custGeom>
                <a:avLst/>
                <a:gdLst/>
                <a:ahLst/>
                <a:cxnLst/>
                <a:rect l="l" t="t" r="r" b="b"/>
                <a:pathLst>
                  <a:path w="9728" h="1400" extrusionOk="0">
                    <a:moveTo>
                      <a:pt x="670" y="1"/>
                    </a:moveTo>
                    <a:cubicBezTo>
                      <a:pt x="305" y="1"/>
                      <a:pt x="1" y="335"/>
                      <a:pt x="1" y="700"/>
                    </a:cubicBezTo>
                    <a:cubicBezTo>
                      <a:pt x="1" y="1095"/>
                      <a:pt x="305" y="1399"/>
                      <a:pt x="670" y="1399"/>
                    </a:cubicBezTo>
                    <a:lnTo>
                      <a:pt x="9028" y="1399"/>
                    </a:lnTo>
                    <a:cubicBezTo>
                      <a:pt x="9424" y="1399"/>
                      <a:pt x="9728" y="1095"/>
                      <a:pt x="9728" y="700"/>
                    </a:cubicBezTo>
                    <a:cubicBezTo>
                      <a:pt x="9728" y="335"/>
                      <a:pt x="9424" y="1"/>
                      <a:pt x="9028"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3" name="Google Shape;1783;p81"/>
            <p:cNvSpPr/>
            <p:nvPr/>
          </p:nvSpPr>
          <p:spPr>
            <a:xfrm>
              <a:off x="5479875" y="3530175"/>
              <a:ext cx="1377300" cy="233100"/>
            </a:xfrm>
            <a:prstGeom prst="roundRect">
              <a:avLst>
                <a:gd name="adj" fmla="val 50000"/>
              </a:avLst>
            </a:prstGeom>
            <a:solidFill>
              <a:schemeClr val="lt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lt1"/>
                  </a:solidFill>
                  <a:latin typeface="Orbitron"/>
                  <a:ea typeface="Orbitron"/>
                  <a:cs typeface="Orbitron"/>
                  <a:sym typeface="Orbitron"/>
                </a:rPr>
                <a:t>LOGIN</a:t>
              </a:r>
              <a:endParaRPr sz="800" b="1">
                <a:solidFill>
                  <a:schemeClr val="lt1"/>
                </a:solidFill>
                <a:latin typeface="Orbitron"/>
                <a:ea typeface="Orbitron"/>
                <a:cs typeface="Orbitron"/>
                <a:sym typeface="Orbitron"/>
              </a:endParaRPr>
            </a:p>
          </p:txBody>
        </p:sp>
        <p:sp>
          <p:nvSpPr>
            <p:cNvPr id="1784" name="Google Shape;1784;p81"/>
            <p:cNvSpPr/>
            <p:nvPr/>
          </p:nvSpPr>
          <p:spPr>
            <a:xfrm>
              <a:off x="5479875" y="3865775"/>
              <a:ext cx="1377300" cy="233100"/>
            </a:xfrm>
            <a:prstGeom prst="roundRect">
              <a:avLst>
                <a:gd name="adj" fmla="val 50000"/>
              </a:avLst>
            </a:prstGeom>
            <a:solidFill>
              <a:schemeClr val="lt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800" b="1">
                  <a:solidFill>
                    <a:schemeClr val="lt1"/>
                  </a:solidFill>
                  <a:latin typeface="Orbitron"/>
                  <a:ea typeface="Orbitron"/>
                  <a:cs typeface="Orbitron"/>
                  <a:sym typeface="Orbitron"/>
                </a:rPr>
                <a:t>NEW ACCOUNT</a:t>
              </a:r>
              <a:endParaRPr sz="800" b="1">
                <a:solidFill>
                  <a:schemeClr val="lt1"/>
                </a:solidFill>
                <a:latin typeface="Orbitron"/>
                <a:ea typeface="Orbitron"/>
                <a:cs typeface="Orbitron"/>
                <a:sym typeface="Orbitron"/>
              </a:endParaRPr>
            </a:p>
          </p:txBody>
        </p:sp>
      </p:grpSp>
      <p:grpSp>
        <p:nvGrpSpPr>
          <p:cNvPr id="1785" name="Google Shape;1785;p81"/>
          <p:cNvGrpSpPr/>
          <p:nvPr/>
        </p:nvGrpSpPr>
        <p:grpSpPr>
          <a:xfrm>
            <a:off x="5792241" y="2817800"/>
            <a:ext cx="548009" cy="547985"/>
            <a:chOff x="1891675" y="2449675"/>
            <a:chExt cx="587425" cy="587400"/>
          </a:xfrm>
        </p:grpSpPr>
        <p:sp>
          <p:nvSpPr>
            <p:cNvPr id="1786" name="Google Shape;1786;p81"/>
            <p:cNvSpPr/>
            <p:nvPr/>
          </p:nvSpPr>
          <p:spPr>
            <a:xfrm>
              <a:off x="1891675" y="2449675"/>
              <a:ext cx="587425" cy="587400"/>
            </a:xfrm>
            <a:custGeom>
              <a:avLst/>
              <a:gdLst/>
              <a:ahLst/>
              <a:cxnLst/>
              <a:rect l="l" t="t" r="r" b="b"/>
              <a:pathLst>
                <a:path w="23497" h="23496" extrusionOk="0">
                  <a:moveTo>
                    <a:pt x="2281" y="0"/>
                  </a:moveTo>
                  <a:cubicBezTo>
                    <a:pt x="1034" y="0"/>
                    <a:pt x="1" y="1034"/>
                    <a:pt x="1" y="2280"/>
                  </a:cubicBezTo>
                  <a:lnTo>
                    <a:pt x="1" y="21216"/>
                  </a:lnTo>
                  <a:cubicBezTo>
                    <a:pt x="1" y="22462"/>
                    <a:pt x="1034" y="23496"/>
                    <a:pt x="2281" y="23496"/>
                  </a:cubicBezTo>
                  <a:lnTo>
                    <a:pt x="21217" y="23496"/>
                  </a:lnTo>
                  <a:cubicBezTo>
                    <a:pt x="22494" y="23496"/>
                    <a:pt x="23497" y="22462"/>
                    <a:pt x="23497" y="21216"/>
                  </a:cubicBezTo>
                  <a:lnTo>
                    <a:pt x="23497" y="2280"/>
                  </a:lnTo>
                  <a:cubicBezTo>
                    <a:pt x="23497" y="1034"/>
                    <a:pt x="22463" y="0"/>
                    <a:pt x="21217" y="0"/>
                  </a:cubicBezTo>
                  <a:close/>
                </a:path>
              </a:pathLst>
            </a:custGeom>
            <a:solidFill>
              <a:srgbClr val="FFFFFF"/>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81"/>
            <p:cNvSpPr/>
            <p:nvPr/>
          </p:nvSpPr>
          <p:spPr>
            <a:xfrm>
              <a:off x="1915250" y="2472450"/>
              <a:ext cx="541825" cy="541825"/>
            </a:xfrm>
            <a:custGeom>
              <a:avLst/>
              <a:gdLst/>
              <a:ahLst/>
              <a:cxnLst/>
              <a:rect l="l" t="t" r="r" b="b"/>
              <a:pathLst>
                <a:path w="21673" h="21673" extrusionOk="0">
                  <a:moveTo>
                    <a:pt x="1368" y="1"/>
                  </a:moveTo>
                  <a:cubicBezTo>
                    <a:pt x="608" y="1"/>
                    <a:pt x="0" y="609"/>
                    <a:pt x="0" y="1369"/>
                  </a:cubicBezTo>
                  <a:lnTo>
                    <a:pt x="0" y="20305"/>
                  </a:lnTo>
                  <a:cubicBezTo>
                    <a:pt x="0" y="21065"/>
                    <a:pt x="608" y="21673"/>
                    <a:pt x="1368" y="21673"/>
                  </a:cubicBezTo>
                  <a:lnTo>
                    <a:pt x="20305" y="21673"/>
                  </a:lnTo>
                  <a:cubicBezTo>
                    <a:pt x="21064" y="21673"/>
                    <a:pt x="21672" y="21065"/>
                    <a:pt x="21672" y="20305"/>
                  </a:cubicBezTo>
                  <a:lnTo>
                    <a:pt x="21672" y="1369"/>
                  </a:lnTo>
                  <a:cubicBezTo>
                    <a:pt x="21672" y="609"/>
                    <a:pt x="21064" y="1"/>
                    <a:pt x="20305"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81"/>
            <p:cNvSpPr/>
            <p:nvPr/>
          </p:nvSpPr>
          <p:spPr>
            <a:xfrm>
              <a:off x="1915250" y="2581875"/>
              <a:ext cx="541825" cy="432400"/>
            </a:xfrm>
            <a:custGeom>
              <a:avLst/>
              <a:gdLst/>
              <a:ahLst/>
              <a:cxnLst/>
              <a:rect l="l" t="t" r="r" b="b"/>
              <a:pathLst>
                <a:path w="21673" h="17296" extrusionOk="0">
                  <a:moveTo>
                    <a:pt x="6809" y="1"/>
                  </a:moveTo>
                  <a:lnTo>
                    <a:pt x="0" y="10092"/>
                  </a:lnTo>
                  <a:lnTo>
                    <a:pt x="0" y="15959"/>
                  </a:lnTo>
                  <a:cubicBezTo>
                    <a:pt x="0" y="16688"/>
                    <a:pt x="608" y="17296"/>
                    <a:pt x="1368" y="17296"/>
                  </a:cubicBezTo>
                  <a:lnTo>
                    <a:pt x="20305" y="17296"/>
                  </a:lnTo>
                  <a:cubicBezTo>
                    <a:pt x="21064" y="17296"/>
                    <a:pt x="21672" y="16688"/>
                    <a:pt x="21672" y="15928"/>
                  </a:cubicBezTo>
                  <a:lnTo>
                    <a:pt x="21672" y="13071"/>
                  </a:lnTo>
                  <a:lnTo>
                    <a:pt x="16931" y="5958"/>
                  </a:lnTo>
                  <a:lnTo>
                    <a:pt x="13891" y="10487"/>
                  </a:lnTo>
                  <a:lnTo>
                    <a:pt x="13618" y="10092"/>
                  </a:lnTo>
                  <a:lnTo>
                    <a:pt x="6809" y="1"/>
                  </a:lnTo>
                  <a:close/>
                </a:path>
              </a:pathLst>
            </a:custGeom>
            <a:solidFill>
              <a:schemeClr val="accent3"/>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81"/>
            <p:cNvSpPr/>
            <p:nvPr/>
          </p:nvSpPr>
          <p:spPr>
            <a:xfrm>
              <a:off x="2226050" y="2543900"/>
              <a:ext cx="125400" cy="125400"/>
            </a:xfrm>
            <a:custGeom>
              <a:avLst/>
              <a:gdLst/>
              <a:ahLst/>
              <a:cxnLst/>
              <a:rect l="l" t="t" r="r" b="b"/>
              <a:pathLst>
                <a:path w="5016" h="5016" extrusionOk="0">
                  <a:moveTo>
                    <a:pt x="2523" y="0"/>
                  </a:moveTo>
                  <a:cubicBezTo>
                    <a:pt x="1094" y="0"/>
                    <a:pt x="0" y="1094"/>
                    <a:pt x="0" y="2523"/>
                  </a:cubicBezTo>
                  <a:cubicBezTo>
                    <a:pt x="0" y="3921"/>
                    <a:pt x="1094" y="5015"/>
                    <a:pt x="2523" y="5015"/>
                  </a:cubicBezTo>
                  <a:cubicBezTo>
                    <a:pt x="3921" y="5015"/>
                    <a:pt x="5015" y="3891"/>
                    <a:pt x="5015" y="2523"/>
                  </a:cubicBezTo>
                  <a:cubicBezTo>
                    <a:pt x="5015" y="1155"/>
                    <a:pt x="3921" y="0"/>
                    <a:pt x="2523" y="0"/>
                  </a:cubicBezTo>
                  <a:close/>
                </a:path>
              </a:pathLst>
            </a:custGeom>
            <a:solidFill>
              <a:schemeClr val="accent3"/>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0" name="Google Shape;1790;p81"/>
          <p:cNvSpPr/>
          <p:nvPr/>
        </p:nvSpPr>
        <p:spPr>
          <a:xfrm>
            <a:off x="902825" y="1521400"/>
            <a:ext cx="356425" cy="355650"/>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dk1"/>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81"/>
          <p:cNvSpPr/>
          <p:nvPr/>
        </p:nvSpPr>
        <p:spPr>
          <a:xfrm>
            <a:off x="1259250" y="1994875"/>
            <a:ext cx="250775" cy="250775"/>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3"/>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72"/>
                                        </p:tgtEl>
                                        <p:attrNameLst>
                                          <p:attrName>style.visibility</p:attrName>
                                        </p:attrNameLst>
                                      </p:cBhvr>
                                      <p:to>
                                        <p:strVal val="visible"/>
                                      </p:to>
                                    </p:set>
                                    <p:anim calcmode="lin" valueType="num">
                                      <p:cBhvr additive="base">
                                        <p:cTn id="7" dur="800"/>
                                        <p:tgtEl>
                                          <p:spTgt spid="177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765"/>
                                        </p:tgtEl>
                                        <p:attrNameLst>
                                          <p:attrName>style.visibility</p:attrName>
                                        </p:attrNameLst>
                                      </p:cBhvr>
                                      <p:to>
                                        <p:strVal val="visible"/>
                                      </p:to>
                                    </p:set>
                                    <p:anim calcmode="lin" valueType="num">
                                      <p:cBhvr additive="base">
                                        <p:cTn id="10" dur="800"/>
                                        <p:tgtEl>
                                          <p:spTgt spid="176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785"/>
                                        </p:tgtEl>
                                        <p:attrNameLst>
                                          <p:attrName>style.visibility</p:attrName>
                                        </p:attrNameLst>
                                      </p:cBhvr>
                                      <p:to>
                                        <p:strVal val="visible"/>
                                      </p:to>
                                    </p:set>
                                    <p:anim calcmode="lin" valueType="num">
                                      <p:cBhvr additive="base">
                                        <p:cTn id="13" dur="800"/>
                                        <p:tgtEl>
                                          <p:spTgt spid="1785"/>
                                        </p:tgtEl>
                                        <p:attrNameLst>
                                          <p:attrName>ppt_y</p:attrName>
                                        </p:attrNameLst>
                                      </p:cBhvr>
                                      <p:tavLst>
                                        <p:tav tm="0">
                                          <p:val>
                                            <p:strVal val="#ppt_y+1"/>
                                          </p:val>
                                        </p:tav>
                                        <p:tav tm="100000">
                                          <p:val>
                                            <p:strVal val="#ppt_y"/>
                                          </p:val>
                                        </p:tav>
                                      </p:tavLst>
                                    </p:anim>
                                  </p:childTnLst>
                                </p:cTn>
                              </p:par>
                            </p:childTnLst>
                          </p:cTn>
                        </p:par>
                        <p:par>
                          <p:cTn id="14" fill="hold">
                            <p:stCondLst>
                              <p:cond delay="800"/>
                            </p:stCondLst>
                            <p:childTnLst>
                              <p:par>
                                <p:cTn id="15" presetID="8" presetClass="emph" presetSubtype="0" fill="hold" nodeType="afterEffect">
                                  <p:stCondLst>
                                    <p:cond delay="0"/>
                                  </p:stCondLst>
                                  <p:childTnLst>
                                    <p:animRot by="-21600000">
                                      <p:cBhvr>
                                        <p:cTn id="16" dur="800" fill="hold"/>
                                        <p:tgtEl>
                                          <p:spTgt spid="1790"/>
                                        </p:tgtEl>
                                        <p:attrNameLst>
                                          <p:attrName>r</p:attrName>
                                        </p:attrNameLst>
                                      </p:cBhvr>
                                    </p:animRot>
                                  </p:childTnLst>
                                </p:cTn>
                              </p:par>
                              <p:par>
                                <p:cTn id="17" presetID="8" presetClass="emph" presetSubtype="0" fill="hold" nodeType="withEffect">
                                  <p:stCondLst>
                                    <p:cond delay="0"/>
                                  </p:stCondLst>
                                  <p:childTnLst>
                                    <p:animRot by="-21600000">
                                      <p:cBhvr>
                                        <p:cTn id="18" dur="800" fill="hold"/>
                                        <p:tgtEl>
                                          <p:spTgt spid="17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1796" name="Google Shape;1796;p82"/>
          <p:cNvGrpSpPr/>
          <p:nvPr/>
        </p:nvGrpSpPr>
        <p:grpSpPr>
          <a:xfrm>
            <a:off x="1766399" y="1424875"/>
            <a:ext cx="2299225" cy="3108284"/>
            <a:chOff x="486919" y="1114962"/>
            <a:chExt cx="2619901" cy="3541800"/>
          </a:xfrm>
        </p:grpSpPr>
        <p:sp>
          <p:nvSpPr>
            <p:cNvPr id="1797" name="Google Shape;1797;p82"/>
            <p:cNvSpPr/>
            <p:nvPr/>
          </p:nvSpPr>
          <p:spPr>
            <a:xfrm>
              <a:off x="486920" y="1114962"/>
              <a:ext cx="2619900" cy="35418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82"/>
            <p:cNvSpPr/>
            <p:nvPr/>
          </p:nvSpPr>
          <p:spPr>
            <a:xfrm>
              <a:off x="486919" y="1114991"/>
              <a:ext cx="2619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9" name="Google Shape;1799;p82"/>
            <p:cNvGrpSpPr/>
            <p:nvPr/>
          </p:nvGrpSpPr>
          <p:grpSpPr>
            <a:xfrm rot="10800000" flipH="1">
              <a:off x="620929" y="1244995"/>
              <a:ext cx="429322" cy="93999"/>
              <a:chOff x="5578333" y="744468"/>
              <a:chExt cx="431653" cy="94500"/>
            </a:xfrm>
          </p:grpSpPr>
          <p:sp>
            <p:nvSpPr>
              <p:cNvPr id="1800" name="Google Shape;1800;p82"/>
              <p:cNvSpPr/>
              <p:nvPr/>
            </p:nvSpPr>
            <p:spPr>
              <a:xfrm>
                <a:off x="5578333" y="744468"/>
                <a:ext cx="94500" cy="94500"/>
              </a:xfrm>
              <a:prstGeom prst="ellipse">
                <a:avLst/>
              </a:prstGeom>
              <a:solidFill>
                <a:schemeClr val="accent2"/>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82"/>
              <p:cNvSpPr/>
              <p:nvPr/>
            </p:nvSpPr>
            <p:spPr>
              <a:xfrm>
                <a:off x="5746910" y="744468"/>
                <a:ext cx="94500" cy="94500"/>
              </a:xfrm>
              <a:prstGeom prst="ellipse">
                <a:avLst/>
              </a:prstGeom>
              <a:solidFill>
                <a:schemeClr val="accent4"/>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82"/>
              <p:cNvSpPr/>
              <p:nvPr/>
            </p:nvSpPr>
            <p:spPr>
              <a:xfrm>
                <a:off x="5915486" y="744468"/>
                <a:ext cx="94500" cy="94500"/>
              </a:xfrm>
              <a:prstGeom prst="ellipse">
                <a:avLst/>
              </a:prstGeom>
              <a:solidFill>
                <a:schemeClr val="lt1"/>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3" name="Google Shape;1803;p82"/>
          <p:cNvGrpSpPr/>
          <p:nvPr/>
        </p:nvGrpSpPr>
        <p:grpSpPr>
          <a:xfrm>
            <a:off x="5076623" y="1424875"/>
            <a:ext cx="2299252" cy="3108284"/>
            <a:chOff x="91807" y="1114962"/>
            <a:chExt cx="2619932" cy="3541800"/>
          </a:xfrm>
        </p:grpSpPr>
        <p:sp>
          <p:nvSpPr>
            <p:cNvPr id="1804" name="Google Shape;1804;p82"/>
            <p:cNvSpPr/>
            <p:nvPr/>
          </p:nvSpPr>
          <p:spPr>
            <a:xfrm>
              <a:off x="91807" y="1114962"/>
              <a:ext cx="2619900" cy="35418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82"/>
            <p:cNvSpPr/>
            <p:nvPr/>
          </p:nvSpPr>
          <p:spPr>
            <a:xfrm>
              <a:off x="91839" y="1114991"/>
              <a:ext cx="26199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6" name="Google Shape;1806;p82"/>
            <p:cNvGrpSpPr/>
            <p:nvPr/>
          </p:nvGrpSpPr>
          <p:grpSpPr>
            <a:xfrm rot="10800000" flipH="1">
              <a:off x="229496" y="1244995"/>
              <a:ext cx="429322" cy="93999"/>
              <a:chOff x="5184775" y="744468"/>
              <a:chExt cx="431653" cy="94500"/>
            </a:xfrm>
          </p:grpSpPr>
          <p:sp>
            <p:nvSpPr>
              <p:cNvPr id="1807" name="Google Shape;1807;p82"/>
              <p:cNvSpPr/>
              <p:nvPr/>
            </p:nvSpPr>
            <p:spPr>
              <a:xfrm>
                <a:off x="5184775" y="744468"/>
                <a:ext cx="94500" cy="94500"/>
              </a:xfrm>
              <a:prstGeom prst="ellipse">
                <a:avLst/>
              </a:prstGeom>
              <a:solidFill>
                <a:schemeClr val="accent2"/>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82"/>
              <p:cNvSpPr/>
              <p:nvPr/>
            </p:nvSpPr>
            <p:spPr>
              <a:xfrm>
                <a:off x="5353352" y="744468"/>
                <a:ext cx="94500" cy="94500"/>
              </a:xfrm>
              <a:prstGeom prst="ellipse">
                <a:avLst/>
              </a:prstGeom>
              <a:solidFill>
                <a:schemeClr val="accent4"/>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82"/>
              <p:cNvSpPr/>
              <p:nvPr/>
            </p:nvSpPr>
            <p:spPr>
              <a:xfrm>
                <a:off x="5521928" y="744468"/>
                <a:ext cx="94500" cy="94500"/>
              </a:xfrm>
              <a:prstGeom prst="ellipse">
                <a:avLst/>
              </a:prstGeom>
              <a:solidFill>
                <a:schemeClr val="lt1"/>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0" name="Google Shape;1810;p82"/>
          <p:cNvSpPr/>
          <p:nvPr/>
        </p:nvSpPr>
        <p:spPr>
          <a:xfrm>
            <a:off x="1939812" y="3059650"/>
            <a:ext cx="1952400" cy="338100"/>
          </a:xfrm>
          <a:prstGeom prst="roundRect">
            <a:avLst>
              <a:gd name="adj" fmla="val 50000"/>
            </a:avLst>
          </a:prstGeom>
          <a:solidFill>
            <a:schemeClr val="lt2"/>
          </a:solidFill>
          <a:ln w="9525" cap="flat" cmpd="sng">
            <a:solidFill>
              <a:schemeClr val="lt1"/>
            </a:solidFill>
            <a:prstDash val="solid"/>
            <a:round/>
            <a:headEnd type="none" w="sm" len="sm"/>
            <a:tailEnd type="none" w="sm" len="sm"/>
          </a:ln>
          <a:effectLst>
            <a:outerShdw blurRad="57150" dist="47625"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82"/>
          <p:cNvSpPr/>
          <p:nvPr/>
        </p:nvSpPr>
        <p:spPr>
          <a:xfrm>
            <a:off x="5250050" y="3059650"/>
            <a:ext cx="1952400" cy="338100"/>
          </a:xfrm>
          <a:prstGeom prst="roundRect">
            <a:avLst>
              <a:gd name="adj" fmla="val 50000"/>
            </a:avLst>
          </a:prstGeom>
          <a:solidFill>
            <a:schemeClr val="lt2"/>
          </a:solidFill>
          <a:ln w="9525" cap="flat" cmpd="sng">
            <a:solidFill>
              <a:schemeClr val="lt1"/>
            </a:solidFill>
            <a:prstDash val="solid"/>
            <a:round/>
            <a:headEnd type="none" w="sm" len="sm"/>
            <a:tailEnd type="none" w="sm" len="sm"/>
          </a:ln>
          <a:effectLst>
            <a:outerShdw blurRad="57150" dist="47625"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82"/>
          <p:cNvSpPr txBox="1">
            <a:spLocks noGrp="1"/>
          </p:cNvSpPr>
          <p:nvPr>
            <p:ph type="title"/>
          </p:nvPr>
        </p:nvSpPr>
        <p:spPr>
          <a:xfrm>
            <a:off x="190113" y="733988"/>
            <a:ext cx="8704506"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¿Qué se considera como Diseño de usabilidad?</a:t>
            </a:r>
            <a:endParaRPr dirty="0"/>
          </a:p>
        </p:txBody>
      </p:sp>
      <p:sp>
        <p:nvSpPr>
          <p:cNvPr id="1813" name="Google Shape;1813;p82"/>
          <p:cNvSpPr txBox="1">
            <a:spLocks noGrp="1"/>
          </p:cNvSpPr>
          <p:nvPr>
            <p:ph type="subTitle" idx="3"/>
          </p:nvPr>
        </p:nvSpPr>
        <p:spPr>
          <a:xfrm>
            <a:off x="1987512" y="3158684"/>
            <a:ext cx="1857000" cy="2454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smtClean="0">
                <a:solidFill>
                  <a:schemeClr val="lt1"/>
                </a:solidFill>
              </a:rPr>
              <a:t>Competencia</a:t>
            </a:r>
            <a:endParaRPr dirty="0">
              <a:solidFill>
                <a:schemeClr val="lt1"/>
              </a:solidFill>
            </a:endParaRPr>
          </a:p>
        </p:txBody>
      </p:sp>
      <p:sp>
        <p:nvSpPr>
          <p:cNvPr id="1814" name="Google Shape;1814;p82"/>
          <p:cNvSpPr txBox="1">
            <a:spLocks noGrp="1"/>
          </p:cNvSpPr>
          <p:nvPr>
            <p:ph type="subTitle" idx="4"/>
          </p:nvPr>
        </p:nvSpPr>
        <p:spPr>
          <a:xfrm>
            <a:off x="5279944" y="3153499"/>
            <a:ext cx="1857000" cy="2454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smtClean="0">
                <a:solidFill>
                  <a:schemeClr val="lt1"/>
                </a:solidFill>
              </a:rPr>
              <a:t>Satisfacción</a:t>
            </a:r>
            <a:endParaRPr dirty="0">
              <a:solidFill>
                <a:schemeClr val="lt1"/>
              </a:solidFill>
            </a:endParaRPr>
          </a:p>
        </p:txBody>
      </p:sp>
      <p:sp>
        <p:nvSpPr>
          <p:cNvPr id="1815" name="Google Shape;1815;p82"/>
          <p:cNvSpPr txBox="1">
            <a:spLocks noGrp="1"/>
          </p:cNvSpPr>
          <p:nvPr>
            <p:ph type="subTitle" idx="1"/>
          </p:nvPr>
        </p:nvSpPr>
        <p:spPr>
          <a:xfrm>
            <a:off x="1766391" y="3555012"/>
            <a:ext cx="2299239" cy="854100"/>
          </a:xfrm>
          <a:prstGeom prst="rect">
            <a:avLst/>
          </a:prstGeom>
        </p:spPr>
        <p:txBody>
          <a:bodyPr spcFirstLastPara="1" wrap="square" lIns="45700" tIns="91425" rIns="45700" bIns="91425" anchor="ctr" anchorCtr="0">
            <a:noAutofit/>
          </a:bodyPr>
          <a:lstStyle/>
          <a:p>
            <a:pPr marL="0" lvl="0" indent="0" algn="ctr" rtl="0">
              <a:spcBef>
                <a:spcPts val="0"/>
              </a:spcBef>
              <a:spcAft>
                <a:spcPts val="1200"/>
              </a:spcAft>
              <a:buNone/>
            </a:pPr>
            <a:r>
              <a:rPr lang="en" dirty="0" smtClean="0"/>
              <a:t>Nivel  que el usuario puede completar un trabajo, de manera precisa en un tiempo corto y determinado. </a:t>
            </a:r>
            <a:endParaRPr dirty="0"/>
          </a:p>
        </p:txBody>
      </p:sp>
      <p:sp>
        <p:nvSpPr>
          <p:cNvPr id="1816" name="Google Shape;1816;p82"/>
          <p:cNvSpPr txBox="1">
            <a:spLocks noGrp="1"/>
          </p:cNvSpPr>
          <p:nvPr>
            <p:ph type="subTitle" idx="2"/>
          </p:nvPr>
        </p:nvSpPr>
        <p:spPr>
          <a:xfrm>
            <a:off x="5119406" y="3515937"/>
            <a:ext cx="2256441" cy="8541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smtClean="0"/>
              <a:t>Nivel de aceptación de un usuario en procedimiento de operación de un producto.</a:t>
            </a:r>
            <a:endParaRPr dirty="0"/>
          </a:p>
        </p:txBody>
      </p:sp>
      <p:sp>
        <p:nvSpPr>
          <p:cNvPr id="1817" name="Google Shape;1817;p82"/>
          <p:cNvSpPr/>
          <p:nvPr/>
        </p:nvSpPr>
        <p:spPr>
          <a:xfrm>
            <a:off x="2429263" y="1909318"/>
            <a:ext cx="973500" cy="973500"/>
          </a:xfrm>
          <a:prstGeom prst="ellipse">
            <a:avLst/>
          </a:prstGeom>
          <a:solidFill>
            <a:schemeClr val="accent1"/>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82"/>
          <p:cNvSpPr/>
          <p:nvPr/>
        </p:nvSpPr>
        <p:spPr>
          <a:xfrm>
            <a:off x="5739488" y="1877050"/>
            <a:ext cx="973500" cy="973500"/>
          </a:xfrm>
          <a:prstGeom prst="ellipse">
            <a:avLst/>
          </a:prstGeom>
          <a:solidFill>
            <a:schemeClr val="accent3"/>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9" name="Google Shape;1819;p82"/>
          <p:cNvGrpSpPr/>
          <p:nvPr/>
        </p:nvGrpSpPr>
        <p:grpSpPr>
          <a:xfrm>
            <a:off x="2685575" y="2084063"/>
            <a:ext cx="460907" cy="572684"/>
            <a:chOff x="-2310650" y="3525775"/>
            <a:chExt cx="292250" cy="363125"/>
          </a:xfrm>
        </p:grpSpPr>
        <p:sp>
          <p:nvSpPr>
            <p:cNvPr id="1820" name="Google Shape;1820;p82"/>
            <p:cNvSpPr/>
            <p:nvPr/>
          </p:nvSpPr>
          <p:spPr>
            <a:xfrm>
              <a:off x="-2053075" y="3648650"/>
              <a:ext cx="34675" cy="233950"/>
            </a:xfrm>
            <a:custGeom>
              <a:avLst/>
              <a:gdLst/>
              <a:ahLst/>
              <a:cxnLst/>
              <a:rect l="l" t="t" r="r" b="b"/>
              <a:pathLst>
                <a:path w="1387" h="9358" extrusionOk="0">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82"/>
            <p:cNvSpPr/>
            <p:nvPr/>
          </p:nvSpPr>
          <p:spPr>
            <a:xfrm>
              <a:off x="-2259450" y="3751825"/>
              <a:ext cx="51225" cy="51225"/>
            </a:xfrm>
            <a:custGeom>
              <a:avLst/>
              <a:gdLst/>
              <a:ahLst/>
              <a:cxnLst/>
              <a:rect l="l" t="t" r="r" b="b"/>
              <a:pathLst>
                <a:path w="2049" h="2049" extrusionOk="0">
                  <a:moveTo>
                    <a:pt x="1" y="1"/>
                  </a:moveTo>
                  <a:lnTo>
                    <a:pt x="1" y="2049"/>
                  </a:lnTo>
                  <a:lnTo>
                    <a:pt x="2049" y="2049"/>
                  </a:lnTo>
                  <a:lnTo>
                    <a:pt x="20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82"/>
            <p:cNvSpPr/>
            <p:nvPr/>
          </p:nvSpPr>
          <p:spPr>
            <a:xfrm>
              <a:off x="-2259450" y="3649450"/>
              <a:ext cx="137075" cy="51200"/>
            </a:xfrm>
            <a:custGeom>
              <a:avLst/>
              <a:gdLst/>
              <a:ahLst/>
              <a:cxnLst/>
              <a:rect l="l" t="t" r="r" b="b"/>
              <a:pathLst>
                <a:path w="5483" h="2048" extrusionOk="0">
                  <a:moveTo>
                    <a:pt x="1" y="0"/>
                  </a:moveTo>
                  <a:lnTo>
                    <a:pt x="1" y="2048"/>
                  </a:lnTo>
                  <a:lnTo>
                    <a:pt x="5483" y="2048"/>
                  </a:lnTo>
                  <a:lnTo>
                    <a:pt x="54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82"/>
            <p:cNvSpPr/>
            <p:nvPr/>
          </p:nvSpPr>
          <p:spPr>
            <a:xfrm>
              <a:off x="-2310650" y="3525775"/>
              <a:ext cx="252075" cy="363125"/>
            </a:xfrm>
            <a:custGeom>
              <a:avLst/>
              <a:gdLst/>
              <a:ahLst/>
              <a:cxnLst/>
              <a:rect l="l" t="t" r="r" b="b"/>
              <a:pathLst>
                <a:path w="10083" h="14525" extrusionOk="0">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 name="Google Shape;1824;p82"/>
          <p:cNvGrpSpPr/>
          <p:nvPr/>
        </p:nvGrpSpPr>
        <p:grpSpPr>
          <a:xfrm>
            <a:off x="6030737" y="2120181"/>
            <a:ext cx="507188" cy="500449"/>
            <a:chOff x="-1951475" y="3597450"/>
            <a:chExt cx="295375" cy="291450"/>
          </a:xfrm>
        </p:grpSpPr>
        <p:sp>
          <p:nvSpPr>
            <p:cNvPr id="1825" name="Google Shape;1825;p82"/>
            <p:cNvSpPr/>
            <p:nvPr/>
          </p:nvSpPr>
          <p:spPr>
            <a:xfrm>
              <a:off x="-1951475" y="3597450"/>
              <a:ext cx="170925" cy="34675"/>
            </a:xfrm>
            <a:custGeom>
              <a:avLst/>
              <a:gdLst/>
              <a:ahLst/>
              <a:cxnLst/>
              <a:rect l="l" t="t" r="r" b="b"/>
              <a:pathLst>
                <a:path w="6837" h="1387" extrusionOk="0">
                  <a:moveTo>
                    <a:pt x="1008" y="1"/>
                  </a:moveTo>
                  <a:cubicBezTo>
                    <a:pt x="473" y="1"/>
                    <a:pt x="0" y="473"/>
                    <a:pt x="0" y="1040"/>
                  </a:cubicBezTo>
                  <a:lnTo>
                    <a:pt x="0" y="1387"/>
                  </a:lnTo>
                  <a:lnTo>
                    <a:pt x="6837" y="1387"/>
                  </a:lnTo>
                  <a:lnTo>
                    <a:pt x="6837" y="1040"/>
                  </a:lnTo>
                  <a:cubicBezTo>
                    <a:pt x="6837" y="473"/>
                    <a:pt x="6364" y="1"/>
                    <a:pt x="5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82"/>
            <p:cNvSpPr/>
            <p:nvPr/>
          </p:nvSpPr>
          <p:spPr>
            <a:xfrm>
              <a:off x="-1949900" y="3648650"/>
              <a:ext cx="171725" cy="173300"/>
            </a:xfrm>
            <a:custGeom>
              <a:avLst/>
              <a:gdLst/>
              <a:ahLst/>
              <a:cxnLst/>
              <a:rect l="l" t="t" r="r" b="b"/>
              <a:pathLst>
                <a:path w="6869" h="6932" extrusionOk="0">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82"/>
            <p:cNvSpPr/>
            <p:nvPr/>
          </p:nvSpPr>
          <p:spPr>
            <a:xfrm>
              <a:off x="-1951475" y="3838475"/>
              <a:ext cx="170925" cy="50425"/>
            </a:xfrm>
            <a:custGeom>
              <a:avLst/>
              <a:gdLst/>
              <a:ahLst/>
              <a:cxnLst/>
              <a:rect l="l" t="t" r="r" b="b"/>
              <a:pathLst>
                <a:path w="6837" h="2017" extrusionOk="0">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82"/>
            <p:cNvSpPr/>
            <p:nvPr/>
          </p:nvSpPr>
          <p:spPr>
            <a:xfrm>
              <a:off x="-1912900" y="3675825"/>
              <a:ext cx="256800" cy="202825"/>
            </a:xfrm>
            <a:custGeom>
              <a:avLst/>
              <a:gdLst/>
              <a:ahLst/>
              <a:cxnLst/>
              <a:rect l="l" t="t" r="r" b="b"/>
              <a:pathLst>
                <a:path w="10272" h="8113" extrusionOk="0">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82"/>
          <p:cNvGrpSpPr/>
          <p:nvPr/>
        </p:nvGrpSpPr>
        <p:grpSpPr>
          <a:xfrm>
            <a:off x="902825" y="1521400"/>
            <a:ext cx="7411200" cy="2782025"/>
            <a:chOff x="2856400" y="1669525"/>
            <a:chExt cx="7411200" cy="2782025"/>
          </a:xfrm>
        </p:grpSpPr>
        <p:sp>
          <p:nvSpPr>
            <p:cNvPr id="1830" name="Google Shape;1830;p82"/>
            <p:cNvSpPr/>
            <p:nvPr/>
          </p:nvSpPr>
          <p:spPr>
            <a:xfrm>
              <a:off x="2856400" y="1669525"/>
              <a:ext cx="356425" cy="355650"/>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accent3"/>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82"/>
            <p:cNvSpPr/>
            <p:nvPr/>
          </p:nvSpPr>
          <p:spPr>
            <a:xfrm>
              <a:off x="10016825" y="4200775"/>
              <a:ext cx="250775" cy="250775"/>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5"/>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82"/>
          <p:cNvGrpSpPr/>
          <p:nvPr/>
        </p:nvGrpSpPr>
        <p:grpSpPr>
          <a:xfrm>
            <a:off x="1247624" y="2656750"/>
            <a:ext cx="577500" cy="402300"/>
            <a:chOff x="7526575" y="2029150"/>
            <a:chExt cx="577500" cy="402300"/>
          </a:xfrm>
        </p:grpSpPr>
        <p:sp>
          <p:nvSpPr>
            <p:cNvPr id="1833" name="Google Shape;1833;p82"/>
            <p:cNvSpPr/>
            <p:nvPr/>
          </p:nvSpPr>
          <p:spPr>
            <a:xfrm>
              <a:off x="7526575" y="2029150"/>
              <a:ext cx="577500" cy="402300"/>
            </a:xfrm>
            <a:prstGeom prst="wedgeRoundRectCallout">
              <a:avLst>
                <a:gd name="adj1" fmla="val -17374"/>
                <a:gd name="adj2" fmla="val 73101"/>
                <a:gd name="adj3" fmla="val 0"/>
              </a:avLst>
            </a:prstGeom>
            <a:solidFill>
              <a:schemeClr val="accent6"/>
            </a:solidFill>
            <a:ln>
              <a:noFill/>
            </a:ln>
            <a:effectLst>
              <a:outerShdw blurRad="57150" dist="19050" dir="5400000" algn="bl" rotWithShape="0">
                <a:srgbClr val="5352EE">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82"/>
            <p:cNvSpPr/>
            <p:nvPr/>
          </p:nvSpPr>
          <p:spPr>
            <a:xfrm>
              <a:off x="7702784" y="2142466"/>
              <a:ext cx="216050" cy="190761"/>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lt1"/>
            </a:solidFill>
            <a:ln>
              <a:noFill/>
            </a:ln>
            <a:effectLst>
              <a:outerShdw blurRad="57150" dist="19050" dir="5400000" algn="bl" rotWithShape="0">
                <a:srgbClr val="5352EE">
                  <a:alpha val="3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835" name="Google Shape;1835;p82"/>
          <p:cNvGrpSpPr/>
          <p:nvPr/>
        </p:nvGrpSpPr>
        <p:grpSpPr>
          <a:xfrm flipH="1">
            <a:off x="7202445" y="1994883"/>
            <a:ext cx="814886" cy="531898"/>
            <a:chOff x="4842900" y="2922987"/>
            <a:chExt cx="436632" cy="284986"/>
          </a:xfrm>
        </p:grpSpPr>
        <p:sp>
          <p:nvSpPr>
            <p:cNvPr id="1836" name="Google Shape;1836;p82"/>
            <p:cNvSpPr/>
            <p:nvPr/>
          </p:nvSpPr>
          <p:spPr>
            <a:xfrm>
              <a:off x="4842900" y="2922987"/>
              <a:ext cx="436632" cy="284986"/>
            </a:xfrm>
            <a:custGeom>
              <a:avLst/>
              <a:gdLst/>
              <a:ahLst/>
              <a:cxnLst/>
              <a:rect l="l" t="t" r="r" b="b"/>
              <a:pathLst>
                <a:path w="35922" h="23446" extrusionOk="0">
                  <a:moveTo>
                    <a:pt x="3448" y="1"/>
                  </a:moveTo>
                  <a:cubicBezTo>
                    <a:pt x="1555" y="1"/>
                    <a:pt x="0" y="1538"/>
                    <a:pt x="0" y="3432"/>
                  </a:cubicBezTo>
                  <a:lnTo>
                    <a:pt x="0" y="15552"/>
                  </a:lnTo>
                  <a:cubicBezTo>
                    <a:pt x="0" y="17446"/>
                    <a:pt x="1555" y="18983"/>
                    <a:pt x="3448" y="18983"/>
                  </a:cubicBezTo>
                  <a:lnTo>
                    <a:pt x="24950" y="18983"/>
                  </a:lnTo>
                  <a:lnTo>
                    <a:pt x="29074" y="23446"/>
                  </a:lnTo>
                  <a:lnTo>
                    <a:pt x="29074" y="18983"/>
                  </a:lnTo>
                  <a:lnTo>
                    <a:pt x="32473" y="18983"/>
                  </a:lnTo>
                  <a:cubicBezTo>
                    <a:pt x="34382" y="18983"/>
                    <a:pt x="35921" y="17446"/>
                    <a:pt x="35921" y="15552"/>
                  </a:cubicBezTo>
                  <a:lnTo>
                    <a:pt x="35921" y="3432"/>
                  </a:lnTo>
                  <a:cubicBezTo>
                    <a:pt x="35921" y="1538"/>
                    <a:pt x="34382" y="1"/>
                    <a:pt x="32473" y="1"/>
                  </a:cubicBezTo>
                  <a:close/>
                </a:path>
              </a:pathLst>
            </a:custGeom>
            <a:solidFill>
              <a:schemeClr val="accent4"/>
            </a:solidFill>
            <a:ln>
              <a:noFill/>
            </a:ln>
            <a:effectLst>
              <a:outerShdw blurRad="57150" dist="47625" dir="5400000" algn="bl" rotWithShape="0">
                <a:schemeClr val="dk1">
                  <a:alpha val="18000"/>
                </a:scheme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82"/>
            <p:cNvSpPr/>
            <p:nvPr/>
          </p:nvSpPr>
          <p:spPr>
            <a:xfrm>
              <a:off x="4917676" y="3006198"/>
              <a:ext cx="287065" cy="60824"/>
            </a:xfrm>
            <a:custGeom>
              <a:avLst/>
              <a:gdLst/>
              <a:ahLst/>
              <a:cxnLst/>
              <a:rect l="l" t="t" r="r" b="b"/>
              <a:pathLst>
                <a:path w="23617" h="5004" extrusionOk="0">
                  <a:moveTo>
                    <a:pt x="2503" y="0"/>
                  </a:moveTo>
                  <a:cubicBezTo>
                    <a:pt x="1117" y="0"/>
                    <a:pt x="1" y="1116"/>
                    <a:pt x="1" y="2502"/>
                  </a:cubicBezTo>
                  <a:cubicBezTo>
                    <a:pt x="1" y="3888"/>
                    <a:pt x="1117" y="5004"/>
                    <a:pt x="2503" y="5004"/>
                  </a:cubicBezTo>
                  <a:cubicBezTo>
                    <a:pt x="3873" y="5004"/>
                    <a:pt x="4988" y="3888"/>
                    <a:pt x="4988" y="2502"/>
                  </a:cubicBezTo>
                  <a:cubicBezTo>
                    <a:pt x="4988" y="1116"/>
                    <a:pt x="3873" y="0"/>
                    <a:pt x="2503" y="0"/>
                  </a:cubicBezTo>
                  <a:close/>
                  <a:moveTo>
                    <a:pt x="11817" y="0"/>
                  </a:moveTo>
                  <a:cubicBezTo>
                    <a:pt x="10431" y="0"/>
                    <a:pt x="9316" y="1116"/>
                    <a:pt x="9316" y="2502"/>
                  </a:cubicBezTo>
                  <a:cubicBezTo>
                    <a:pt x="9316" y="3888"/>
                    <a:pt x="10431" y="5004"/>
                    <a:pt x="11817" y="5004"/>
                  </a:cubicBezTo>
                  <a:cubicBezTo>
                    <a:pt x="13186" y="5004"/>
                    <a:pt x="14301" y="3888"/>
                    <a:pt x="14301" y="2502"/>
                  </a:cubicBezTo>
                  <a:cubicBezTo>
                    <a:pt x="14301" y="1116"/>
                    <a:pt x="13186" y="0"/>
                    <a:pt x="11817" y="0"/>
                  </a:cubicBezTo>
                  <a:close/>
                  <a:moveTo>
                    <a:pt x="21131" y="0"/>
                  </a:moveTo>
                  <a:cubicBezTo>
                    <a:pt x="19744" y="0"/>
                    <a:pt x="18629" y="1116"/>
                    <a:pt x="18629" y="2502"/>
                  </a:cubicBezTo>
                  <a:cubicBezTo>
                    <a:pt x="18629" y="3888"/>
                    <a:pt x="19744" y="5004"/>
                    <a:pt x="21131" y="5004"/>
                  </a:cubicBezTo>
                  <a:cubicBezTo>
                    <a:pt x="22500" y="5004"/>
                    <a:pt x="23616" y="3888"/>
                    <a:pt x="23616" y="2502"/>
                  </a:cubicBezTo>
                  <a:cubicBezTo>
                    <a:pt x="23616" y="1116"/>
                    <a:pt x="22500" y="0"/>
                    <a:pt x="21131" y="0"/>
                  </a:cubicBezTo>
                  <a:close/>
                </a:path>
              </a:pathLst>
            </a:custGeom>
            <a:solidFill>
              <a:srgbClr val="FFFFFF"/>
            </a:solidFill>
            <a:ln>
              <a:noFill/>
            </a:ln>
            <a:effectLst>
              <a:outerShdw blurRad="57150" dist="19050" dir="5400000" algn="bl" rotWithShape="0">
                <a:srgbClr val="5352EE">
                  <a:alpha val="18000"/>
                </a:srgb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1"/>
        <p:cNvGrpSpPr/>
        <p:nvPr/>
      </p:nvGrpSpPr>
      <p:grpSpPr>
        <a:xfrm>
          <a:off x="0" y="0"/>
          <a:ext cx="0" cy="0"/>
          <a:chOff x="0" y="0"/>
          <a:chExt cx="0" cy="0"/>
        </a:xfrm>
      </p:grpSpPr>
      <p:sp>
        <p:nvSpPr>
          <p:cNvPr id="1952" name="Google Shape;1952;p86"/>
          <p:cNvSpPr txBox="1">
            <a:spLocks noGrp="1"/>
          </p:cNvSpPr>
          <p:nvPr>
            <p:ph type="subTitle" idx="1"/>
          </p:nvPr>
        </p:nvSpPr>
        <p:spPr>
          <a:xfrm>
            <a:off x="2511300" y="2474439"/>
            <a:ext cx="4121400" cy="1171200"/>
          </a:xfrm>
          <a:prstGeom prst="rect">
            <a:avLst/>
          </a:prstGeom>
        </p:spPr>
        <p:txBody>
          <a:bodyPr spcFirstLastPara="1" wrap="square" lIns="91425" tIns="91425" rIns="91425" bIns="91425" anchor="ctr" anchorCtr="0">
            <a:noAutofit/>
          </a:bodyPr>
          <a:lstStyle/>
          <a:p>
            <a:pPr marL="0" lvl="0" indent="0" algn="just"/>
            <a:r>
              <a:rPr lang="es-MX" dirty="0"/>
              <a:t>La forma ideal de garantizar la usabilidad es examinar los usuarios reales en el sistema operativo. Para lograr un mayor nivel de usabilidad se necesita la funcionalidad de diseño para concentrarse en los usuarios finales del sistema.</a:t>
            </a:r>
            <a:endParaRPr dirty="0"/>
          </a:p>
        </p:txBody>
      </p:sp>
      <p:sp>
        <p:nvSpPr>
          <p:cNvPr id="1953" name="Google Shape;1953;p86"/>
          <p:cNvSpPr txBox="1">
            <a:spLocks noGrp="1"/>
          </p:cNvSpPr>
          <p:nvPr>
            <p:ph type="title"/>
          </p:nvPr>
        </p:nvSpPr>
        <p:spPr>
          <a:xfrm>
            <a:off x="2386609" y="1647557"/>
            <a:ext cx="4121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¿Comó lograr el Diseño de usabilidad?</a:t>
            </a:r>
            <a:endParaRPr dirty="0"/>
          </a:p>
        </p:txBody>
      </p:sp>
      <p:grpSp>
        <p:nvGrpSpPr>
          <p:cNvPr id="1954" name="Google Shape;1954;p86"/>
          <p:cNvGrpSpPr/>
          <p:nvPr/>
        </p:nvGrpSpPr>
        <p:grpSpPr>
          <a:xfrm>
            <a:off x="5560950" y="3771900"/>
            <a:ext cx="2404169" cy="632322"/>
            <a:chOff x="5560950" y="3771900"/>
            <a:chExt cx="2404169" cy="632322"/>
          </a:xfrm>
        </p:grpSpPr>
        <p:sp>
          <p:nvSpPr>
            <p:cNvPr id="1955" name="Google Shape;1955;p86"/>
            <p:cNvSpPr/>
            <p:nvPr/>
          </p:nvSpPr>
          <p:spPr>
            <a:xfrm>
              <a:off x="5730357" y="3771900"/>
              <a:ext cx="2234762" cy="629690"/>
            </a:xfrm>
            <a:custGeom>
              <a:avLst/>
              <a:gdLst/>
              <a:ahLst/>
              <a:cxnLst/>
              <a:rect l="l" t="t" r="r" b="b"/>
              <a:pathLst>
                <a:path w="14714" h="4330" extrusionOk="0">
                  <a:moveTo>
                    <a:pt x="236" y="0"/>
                  </a:moveTo>
                  <a:cubicBezTo>
                    <a:pt x="107" y="0"/>
                    <a:pt x="1" y="104"/>
                    <a:pt x="1" y="233"/>
                  </a:cubicBezTo>
                  <a:lnTo>
                    <a:pt x="1" y="4094"/>
                  </a:lnTo>
                  <a:cubicBezTo>
                    <a:pt x="1" y="4223"/>
                    <a:pt x="107" y="4329"/>
                    <a:pt x="236" y="4329"/>
                  </a:cubicBezTo>
                  <a:lnTo>
                    <a:pt x="14481" y="4329"/>
                  </a:lnTo>
                  <a:cubicBezTo>
                    <a:pt x="14610" y="4329"/>
                    <a:pt x="14713" y="4223"/>
                    <a:pt x="14713" y="4094"/>
                  </a:cubicBezTo>
                  <a:lnTo>
                    <a:pt x="14713" y="233"/>
                  </a:lnTo>
                  <a:cubicBezTo>
                    <a:pt x="14713" y="104"/>
                    <a:pt x="14610" y="0"/>
                    <a:pt x="14481" y="0"/>
                  </a:cubicBezTo>
                  <a:close/>
                </a:path>
              </a:pathLst>
            </a:custGeom>
            <a:solidFill>
              <a:schemeClr val="lt1"/>
            </a:solidFill>
            <a:ln>
              <a:noFill/>
            </a:ln>
            <a:effectLst>
              <a:outerShdw blurRad="57150" dist="57150" dir="5400000" algn="bl" rotWithShape="0">
                <a:srgbClr val="17336B">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86"/>
            <p:cNvSpPr/>
            <p:nvPr/>
          </p:nvSpPr>
          <p:spPr>
            <a:xfrm>
              <a:off x="5730357" y="3771900"/>
              <a:ext cx="2234762" cy="629690"/>
            </a:xfrm>
            <a:custGeom>
              <a:avLst/>
              <a:gdLst/>
              <a:ahLst/>
              <a:cxnLst/>
              <a:rect l="l" t="t" r="r" b="b"/>
              <a:pathLst>
                <a:path w="14714" h="4330" extrusionOk="0">
                  <a:moveTo>
                    <a:pt x="236" y="0"/>
                  </a:moveTo>
                  <a:cubicBezTo>
                    <a:pt x="107" y="0"/>
                    <a:pt x="1" y="104"/>
                    <a:pt x="1" y="233"/>
                  </a:cubicBezTo>
                  <a:lnTo>
                    <a:pt x="1" y="4094"/>
                  </a:lnTo>
                  <a:cubicBezTo>
                    <a:pt x="1" y="4223"/>
                    <a:pt x="107" y="4329"/>
                    <a:pt x="236" y="4329"/>
                  </a:cubicBezTo>
                  <a:lnTo>
                    <a:pt x="14481" y="4329"/>
                  </a:lnTo>
                  <a:cubicBezTo>
                    <a:pt x="14610" y="4329"/>
                    <a:pt x="14713" y="4223"/>
                    <a:pt x="14713" y="4094"/>
                  </a:cubicBezTo>
                  <a:lnTo>
                    <a:pt x="14713" y="233"/>
                  </a:lnTo>
                  <a:cubicBezTo>
                    <a:pt x="14713" y="104"/>
                    <a:pt x="14610" y="0"/>
                    <a:pt x="14481" y="0"/>
                  </a:cubicBezTo>
                  <a:close/>
                </a:path>
              </a:pathLst>
            </a:custGeom>
            <a:gradFill>
              <a:gsLst>
                <a:gs pos="0">
                  <a:srgbClr val="4DE0A7"/>
                </a:gs>
                <a:gs pos="100000">
                  <a:srgbClr val="208A61"/>
                </a:gs>
              </a:gsLst>
              <a:lin ang="5400012" scaled="0"/>
            </a:gradFill>
            <a:ln>
              <a:noFill/>
            </a:ln>
            <a:effectLst>
              <a:outerShdw blurRad="57150" dist="57150" dir="5400000" algn="bl" rotWithShape="0">
                <a:srgbClr val="17336B">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86"/>
            <p:cNvSpPr/>
            <p:nvPr/>
          </p:nvSpPr>
          <p:spPr>
            <a:xfrm>
              <a:off x="5560950" y="3774532"/>
              <a:ext cx="554138" cy="629690"/>
            </a:xfrm>
            <a:custGeom>
              <a:avLst/>
              <a:gdLst/>
              <a:ahLst/>
              <a:cxnLst/>
              <a:rect l="l" t="t" r="r" b="b"/>
              <a:pathLst>
                <a:path w="3501" h="4330" extrusionOk="0">
                  <a:moveTo>
                    <a:pt x="829" y="0"/>
                  </a:moveTo>
                  <a:cubicBezTo>
                    <a:pt x="373" y="0"/>
                    <a:pt x="1" y="373"/>
                    <a:pt x="1" y="829"/>
                  </a:cubicBezTo>
                  <a:lnTo>
                    <a:pt x="1" y="3501"/>
                  </a:lnTo>
                  <a:cubicBezTo>
                    <a:pt x="1" y="3954"/>
                    <a:pt x="373" y="4329"/>
                    <a:pt x="829" y="4329"/>
                  </a:cubicBezTo>
                  <a:lnTo>
                    <a:pt x="3501" y="4329"/>
                  </a:lnTo>
                  <a:lnTo>
                    <a:pt x="3501" y="0"/>
                  </a:lnTo>
                  <a:close/>
                </a:path>
              </a:pathLst>
            </a:custGeom>
            <a:solidFill>
              <a:schemeClr val="lt2"/>
            </a:solidFill>
            <a:ln>
              <a:noFill/>
            </a:ln>
            <a:effectLst>
              <a:outerShdw blurRad="57150" dist="57150" dir="5400000" algn="bl" rotWithShape="0">
                <a:srgbClr val="17336B">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86"/>
            <p:cNvSpPr/>
            <p:nvPr/>
          </p:nvSpPr>
          <p:spPr>
            <a:xfrm>
              <a:off x="6255500" y="3992767"/>
              <a:ext cx="1287271" cy="30526"/>
            </a:xfrm>
            <a:custGeom>
              <a:avLst/>
              <a:gdLst/>
              <a:ahLst/>
              <a:cxnLst/>
              <a:rect l="l" t="t" r="r" b="b"/>
              <a:pathLst>
                <a:path w="8133" h="606" extrusionOk="0">
                  <a:moveTo>
                    <a:pt x="1" y="0"/>
                  </a:moveTo>
                  <a:lnTo>
                    <a:pt x="1" y="605"/>
                  </a:lnTo>
                  <a:lnTo>
                    <a:pt x="8132" y="605"/>
                  </a:lnTo>
                  <a:lnTo>
                    <a:pt x="8132" y="0"/>
                  </a:lnTo>
                  <a:close/>
                </a:path>
              </a:pathLst>
            </a:custGeom>
            <a:solidFill>
              <a:schemeClr val="lt1"/>
            </a:solidFill>
            <a:ln>
              <a:noFill/>
            </a:ln>
            <a:effectLst>
              <a:outerShdw blurRad="57150" dist="57150" dir="5400000" algn="bl" rotWithShape="0">
                <a:srgbClr val="17336B">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86"/>
            <p:cNvSpPr/>
            <p:nvPr/>
          </p:nvSpPr>
          <p:spPr>
            <a:xfrm>
              <a:off x="7672125" y="3964318"/>
              <a:ext cx="141977" cy="220755"/>
            </a:xfrm>
            <a:custGeom>
              <a:avLst/>
              <a:gdLst/>
              <a:ahLst/>
              <a:cxnLst/>
              <a:rect l="l" t="t" r="r" b="b"/>
              <a:pathLst>
                <a:path w="897" h="1518" extrusionOk="0">
                  <a:moveTo>
                    <a:pt x="116" y="1"/>
                  </a:moveTo>
                  <a:cubicBezTo>
                    <a:pt x="87" y="1"/>
                    <a:pt x="58" y="13"/>
                    <a:pt x="34" y="37"/>
                  </a:cubicBezTo>
                  <a:cubicBezTo>
                    <a:pt x="11" y="59"/>
                    <a:pt x="11" y="84"/>
                    <a:pt x="11" y="118"/>
                  </a:cubicBezTo>
                  <a:cubicBezTo>
                    <a:pt x="11" y="140"/>
                    <a:pt x="11" y="177"/>
                    <a:pt x="34" y="199"/>
                  </a:cubicBezTo>
                  <a:lnTo>
                    <a:pt x="605" y="759"/>
                  </a:lnTo>
                  <a:lnTo>
                    <a:pt x="34" y="1330"/>
                  </a:lnTo>
                  <a:cubicBezTo>
                    <a:pt x="0" y="1367"/>
                    <a:pt x="0" y="1448"/>
                    <a:pt x="34" y="1484"/>
                  </a:cubicBezTo>
                  <a:cubicBezTo>
                    <a:pt x="58" y="1507"/>
                    <a:pt x="87" y="1518"/>
                    <a:pt x="116" y="1518"/>
                  </a:cubicBezTo>
                  <a:cubicBezTo>
                    <a:pt x="145" y="1518"/>
                    <a:pt x="174" y="1507"/>
                    <a:pt x="196" y="1484"/>
                  </a:cubicBezTo>
                  <a:lnTo>
                    <a:pt x="851" y="840"/>
                  </a:lnTo>
                  <a:cubicBezTo>
                    <a:pt x="896" y="795"/>
                    <a:pt x="896" y="725"/>
                    <a:pt x="851" y="678"/>
                  </a:cubicBezTo>
                  <a:lnTo>
                    <a:pt x="196" y="37"/>
                  </a:lnTo>
                  <a:cubicBezTo>
                    <a:pt x="174" y="13"/>
                    <a:pt x="145" y="1"/>
                    <a:pt x="116" y="1"/>
                  </a:cubicBezTo>
                  <a:close/>
                </a:path>
              </a:pathLst>
            </a:custGeom>
            <a:solidFill>
              <a:schemeClr val="lt1"/>
            </a:solidFill>
            <a:ln>
              <a:noFill/>
            </a:ln>
            <a:effectLst>
              <a:outerShdw blurRad="57150" dist="57150" dir="5400000" algn="bl" rotWithShape="0">
                <a:srgbClr val="17336B">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86"/>
            <p:cNvSpPr/>
            <p:nvPr/>
          </p:nvSpPr>
          <p:spPr>
            <a:xfrm>
              <a:off x="5671748" y="3905274"/>
              <a:ext cx="319726" cy="317317"/>
            </a:xfrm>
            <a:custGeom>
              <a:avLst/>
              <a:gdLst/>
              <a:ahLst/>
              <a:cxnLst/>
              <a:rect l="l" t="t" r="r" b="b"/>
              <a:pathLst>
                <a:path w="2020" h="2182" extrusionOk="0">
                  <a:moveTo>
                    <a:pt x="432" y="0"/>
                  </a:moveTo>
                  <a:cubicBezTo>
                    <a:pt x="188" y="0"/>
                    <a:pt x="1" y="196"/>
                    <a:pt x="1" y="431"/>
                  </a:cubicBezTo>
                  <a:lnTo>
                    <a:pt x="1" y="1750"/>
                  </a:lnTo>
                  <a:cubicBezTo>
                    <a:pt x="1" y="1983"/>
                    <a:pt x="188" y="2181"/>
                    <a:pt x="432" y="2181"/>
                  </a:cubicBezTo>
                  <a:lnTo>
                    <a:pt x="1588" y="2181"/>
                  </a:lnTo>
                  <a:cubicBezTo>
                    <a:pt x="1821" y="2181"/>
                    <a:pt x="2020" y="1983"/>
                    <a:pt x="2020" y="1750"/>
                  </a:cubicBezTo>
                  <a:lnTo>
                    <a:pt x="2020" y="431"/>
                  </a:lnTo>
                  <a:cubicBezTo>
                    <a:pt x="2020" y="196"/>
                    <a:pt x="1821" y="0"/>
                    <a:pt x="1588" y="0"/>
                  </a:cubicBezTo>
                  <a:close/>
                </a:path>
              </a:pathLst>
            </a:custGeom>
            <a:solidFill>
              <a:schemeClr val="lt1"/>
            </a:solidFill>
            <a:ln>
              <a:noFill/>
            </a:ln>
            <a:effectLst>
              <a:outerShdw blurRad="57150" dist="57150" dir="5400000" algn="bl" rotWithShape="0">
                <a:srgbClr val="17336B">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86"/>
            <p:cNvSpPr/>
            <p:nvPr/>
          </p:nvSpPr>
          <p:spPr>
            <a:xfrm>
              <a:off x="5671748" y="4042414"/>
              <a:ext cx="319726" cy="180182"/>
            </a:xfrm>
            <a:custGeom>
              <a:avLst/>
              <a:gdLst/>
              <a:ahLst/>
              <a:cxnLst/>
              <a:rect l="l" t="t" r="r" b="b"/>
              <a:pathLst>
                <a:path w="2020" h="1239" extrusionOk="0">
                  <a:moveTo>
                    <a:pt x="1448" y="1"/>
                  </a:moveTo>
                  <a:cubicBezTo>
                    <a:pt x="1401" y="1"/>
                    <a:pt x="1353" y="23"/>
                    <a:pt x="1331" y="60"/>
                  </a:cubicBezTo>
                  <a:lnTo>
                    <a:pt x="782" y="771"/>
                  </a:lnTo>
                  <a:lnTo>
                    <a:pt x="491" y="457"/>
                  </a:lnTo>
                  <a:cubicBezTo>
                    <a:pt x="457" y="421"/>
                    <a:pt x="421" y="410"/>
                    <a:pt x="387" y="410"/>
                  </a:cubicBezTo>
                  <a:cubicBezTo>
                    <a:pt x="351" y="410"/>
                    <a:pt x="317" y="421"/>
                    <a:pt x="281" y="457"/>
                  </a:cubicBezTo>
                  <a:lnTo>
                    <a:pt x="1" y="737"/>
                  </a:lnTo>
                  <a:lnTo>
                    <a:pt x="1" y="807"/>
                  </a:lnTo>
                  <a:cubicBezTo>
                    <a:pt x="1" y="1040"/>
                    <a:pt x="188" y="1238"/>
                    <a:pt x="432" y="1238"/>
                  </a:cubicBezTo>
                  <a:lnTo>
                    <a:pt x="1588" y="1238"/>
                  </a:lnTo>
                  <a:cubicBezTo>
                    <a:pt x="1821" y="1238"/>
                    <a:pt x="2020" y="1040"/>
                    <a:pt x="2020" y="807"/>
                  </a:cubicBezTo>
                  <a:lnTo>
                    <a:pt x="2020" y="561"/>
                  </a:lnTo>
                  <a:lnTo>
                    <a:pt x="1552" y="48"/>
                  </a:lnTo>
                  <a:cubicBezTo>
                    <a:pt x="1530" y="12"/>
                    <a:pt x="1482" y="1"/>
                    <a:pt x="1448" y="1"/>
                  </a:cubicBezTo>
                  <a:close/>
                </a:path>
              </a:pathLst>
            </a:custGeom>
            <a:solidFill>
              <a:schemeClr val="accent1"/>
            </a:solidFill>
            <a:ln>
              <a:noFill/>
            </a:ln>
            <a:effectLst>
              <a:outerShdw blurRad="57150" dist="57150" dir="5400000" algn="bl" rotWithShape="0">
                <a:srgbClr val="17336B">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86"/>
            <p:cNvSpPr/>
            <p:nvPr/>
          </p:nvSpPr>
          <p:spPr>
            <a:xfrm>
              <a:off x="5703246" y="3957774"/>
              <a:ext cx="75974" cy="67768"/>
            </a:xfrm>
            <a:custGeom>
              <a:avLst/>
              <a:gdLst/>
              <a:ahLst/>
              <a:cxnLst/>
              <a:rect l="l" t="t" r="r" b="b"/>
              <a:pathLst>
                <a:path w="480" h="466" extrusionOk="0">
                  <a:moveTo>
                    <a:pt x="244" y="0"/>
                  </a:moveTo>
                  <a:cubicBezTo>
                    <a:pt x="104" y="0"/>
                    <a:pt x="0" y="104"/>
                    <a:pt x="0" y="233"/>
                  </a:cubicBezTo>
                  <a:cubicBezTo>
                    <a:pt x="0" y="362"/>
                    <a:pt x="104" y="465"/>
                    <a:pt x="244" y="465"/>
                  </a:cubicBezTo>
                  <a:cubicBezTo>
                    <a:pt x="373" y="465"/>
                    <a:pt x="479" y="362"/>
                    <a:pt x="479" y="233"/>
                  </a:cubicBezTo>
                  <a:cubicBezTo>
                    <a:pt x="479" y="104"/>
                    <a:pt x="373" y="0"/>
                    <a:pt x="244" y="0"/>
                  </a:cubicBezTo>
                  <a:close/>
                </a:path>
              </a:pathLst>
            </a:custGeom>
            <a:solidFill>
              <a:schemeClr val="accent1"/>
            </a:solidFill>
            <a:ln>
              <a:noFill/>
            </a:ln>
            <a:effectLst>
              <a:outerShdw blurRad="57150" dist="57150" dir="5400000" algn="bl" rotWithShape="0">
                <a:srgbClr val="17336B">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86"/>
            <p:cNvSpPr/>
            <p:nvPr/>
          </p:nvSpPr>
          <p:spPr>
            <a:xfrm>
              <a:off x="6255500" y="4126117"/>
              <a:ext cx="1287271" cy="30526"/>
            </a:xfrm>
            <a:custGeom>
              <a:avLst/>
              <a:gdLst/>
              <a:ahLst/>
              <a:cxnLst/>
              <a:rect l="l" t="t" r="r" b="b"/>
              <a:pathLst>
                <a:path w="8133" h="606" extrusionOk="0">
                  <a:moveTo>
                    <a:pt x="1" y="0"/>
                  </a:moveTo>
                  <a:lnTo>
                    <a:pt x="1" y="605"/>
                  </a:lnTo>
                  <a:lnTo>
                    <a:pt x="8132" y="605"/>
                  </a:lnTo>
                  <a:lnTo>
                    <a:pt x="8132" y="0"/>
                  </a:lnTo>
                  <a:close/>
                </a:path>
              </a:pathLst>
            </a:custGeom>
            <a:solidFill>
              <a:schemeClr val="lt1"/>
            </a:solidFill>
            <a:ln>
              <a:noFill/>
            </a:ln>
            <a:effectLst>
              <a:outerShdw blurRad="57150" dist="57150" dir="5400000" algn="bl" rotWithShape="0">
                <a:srgbClr val="17336B">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4" name="Google Shape;1964;p86"/>
          <p:cNvSpPr/>
          <p:nvPr/>
        </p:nvSpPr>
        <p:spPr>
          <a:xfrm>
            <a:off x="904200" y="2040227"/>
            <a:ext cx="360880" cy="360060"/>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accent5"/>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86"/>
          <p:cNvSpPr/>
          <p:nvPr/>
        </p:nvSpPr>
        <p:spPr>
          <a:xfrm rot="10800000">
            <a:off x="7818811" y="1146764"/>
            <a:ext cx="320089" cy="320089"/>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6"/>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86"/>
          <p:cNvSpPr/>
          <p:nvPr/>
        </p:nvSpPr>
        <p:spPr>
          <a:xfrm>
            <a:off x="1154973" y="3693025"/>
            <a:ext cx="216619" cy="216619"/>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1"/>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53"/>
                                        </p:tgtEl>
                                        <p:attrNameLst>
                                          <p:attrName>style.visibility</p:attrName>
                                        </p:attrNameLst>
                                      </p:cBhvr>
                                      <p:to>
                                        <p:strVal val="visible"/>
                                      </p:to>
                                    </p:set>
                                    <p:animEffect transition="in" filter="fade">
                                      <p:cBhvr>
                                        <p:cTn id="7" dur="800"/>
                                        <p:tgtEl>
                                          <p:spTgt spid="1953"/>
                                        </p:tgtEl>
                                      </p:cBhvr>
                                    </p:animEffect>
                                  </p:childTnLst>
                                </p:cTn>
                              </p:par>
                              <p:par>
                                <p:cTn id="8" presetID="10" presetClass="entr" presetSubtype="0" fill="hold" nodeType="withEffect">
                                  <p:stCondLst>
                                    <p:cond delay="0"/>
                                  </p:stCondLst>
                                  <p:childTnLst>
                                    <p:set>
                                      <p:cBhvr>
                                        <p:cTn id="9" dur="1" fill="hold">
                                          <p:stCondLst>
                                            <p:cond delay="0"/>
                                          </p:stCondLst>
                                        </p:cTn>
                                        <p:tgtEl>
                                          <p:spTgt spid="1952"/>
                                        </p:tgtEl>
                                        <p:attrNameLst>
                                          <p:attrName>style.visibility</p:attrName>
                                        </p:attrNameLst>
                                      </p:cBhvr>
                                      <p:to>
                                        <p:strVal val="visible"/>
                                      </p:to>
                                    </p:set>
                                    <p:animEffect transition="in" filter="fade">
                                      <p:cBhvr>
                                        <p:cTn id="10" dur="800"/>
                                        <p:tgtEl>
                                          <p:spTgt spid="1952"/>
                                        </p:tgtEl>
                                      </p:cBhvr>
                                    </p:animEffect>
                                  </p:childTnLst>
                                </p:cTn>
                              </p:par>
                            </p:childTnLst>
                          </p:cTn>
                        </p:par>
                        <p:par>
                          <p:cTn id="11" fill="hold">
                            <p:stCondLst>
                              <p:cond delay="800"/>
                            </p:stCondLst>
                            <p:childTnLst>
                              <p:par>
                                <p:cTn id="12" presetID="8" presetClass="emph" presetSubtype="0" fill="hold" nodeType="afterEffect">
                                  <p:stCondLst>
                                    <p:cond delay="0"/>
                                  </p:stCondLst>
                                  <p:childTnLst>
                                    <p:animRot by="-21600000">
                                      <p:cBhvr>
                                        <p:cTn id="13" dur="800" fill="hold"/>
                                        <p:tgtEl>
                                          <p:spTgt spid="1964"/>
                                        </p:tgtEl>
                                        <p:attrNameLst>
                                          <p:attrName>r</p:attrName>
                                        </p:attrNameLst>
                                      </p:cBhvr>
                                    </p:animRot>
                                  </p:childTnLst>
                                </p:cTn>
                              </p:par>
                              <p:par>
                                <p:cTn id="14" presetID="8" presetClass="emph" presetSubtype="0" fill="hold" nodeType="withEffect">
                                  <p:stCondLst>
                                    <p:cond delay="0"/>
                                  </p:stCondLst>
                                  <p:childTnLst>
                                    <p:animRot by="-21600000">
                                      <p:cBhvr>
                                        <p:cTn id="15" dur="800" fill="hold"/>
                                        <p:tgtEl>
                                          <p:spTgt spid="1965"/>
                                        </p:tgtEl>
                                        <p:attrNameLst>
                                          <p:attrName>r</p:attrName>
                                        </p:attrNameLst>
                                      </p:cBhvr>
                                    </p:animRot>
                                  </p:childTnLst>
                                </p:cTn>
                              </p:par>
                              <p:par>
                                <p:cTn id="16" presetID="8" presetClass="emph" presetSubtype="0" fill="hold" nodeType="withEffect">
                                  <p:stCondLst>
                                    <p:cond delay="0"/>
                                  </p:stCondLst>
                                  <p:childTnLst>
                                    <p:animRot by="-21600000">
                                      <p:cBhvr>
                                        <p:cTn id="17" dur="800" fill="hold"/>
                                        <p:tgtEl>
                                          <p:spTgt spid="19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p:txBody>
          <a:bodyPr/>
          <a:lstStyle/>
          <a:p>
            <a:endParaRPr lang="es-MX"/>
          </a:p>
        </p:txBody>
      </p:sp>
      <p:sp>
        <p:nvSpPr>
          <p:cNvPr id="3" name="Título 2"/>
          <p:cNvSpPr>
            <a:spLocks noGrp="1"/>
          </p:cNvSpPr>
          <p:nvPr>
            <p:ph type="title"/>
          </p:nvPr>
        </p:nvSpPr>
        <p:spPr/>
        <p:txBody>
          <a:bodyPr/>
          <a:lstStyle/>
          <a:p>
            <a:endParaRPr lang="es-MX"/>
          </a:p>
        </p:txBody>
      </p:sp>
      <p:pic>
        <p:nvPicPr>
          <p:cNvPr id="5122" name="Picture 2" descr="ux ui interna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150" y="-72736"/>
            <a:ext cx="4972196" cy="552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827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92"/>
          <p:cNvSpPr txBox="1">
            <a:spLocks noGrp="1"/>
          </p:cNvSpPr>
          <p:nvPr>
            <p:ph type="title"/>
          </p:nvPr>
        </p:nvSpPr>
        <p:spPr>
          <a:xfrm>
            <a:off x="1117524" y="2165575"/>
            <a:ext cx="4278472" cy="173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Conclusión</a:t>
            </a:r>
            <a:endParaRPr dirty="0"/>
          </a:p>
        </p:txBody>
      </p:sp>
      <p:grpSp>
        <p:nvGrpSpPr>
          <p:cNvPr id="2272" name="Google Shape;2272;p92"/>
          <p:cNvGrpSpPr/>
          <p:nvPr/>
        </p:nvGrpSpPr>
        <p:grpSpPr>
          <a:xfrm>
            <a:off x="5049209" y="721051"/>
            <a:ext cx="3272460" cy="3344357"/>
            <a:chOff x="5359434" y="721051"/>
            <a:chExt cx="3272460" cy="3344357"/>
          </a:xfrm>
        </p:grpSpPr>
        <p:sp>
          <p:nvSpPr>
            <p:cNvPr id="2273" name="Google Shape;2273;p92"/>
            <p:cNvSpPr/>
            <p:nvPr/>
          </p:nvSpPr>
          <p:spPr>
            <a:xfrm>
              <a:off x="5359434" y="778394"/>
              <a:ext cx="1453082" cy="817769"/>
            </a:xfrm>
            <a:custGeom>
              <a:avLst/>
              <a:gdLst/>
              <a:ahLst/>
              <a:cxnLst/>
              <a:rect l="l" t="t" r="r" b="b"/>
              <a:pathLst>
                <a:path w="15052" h="8471" extrusionOk="0">
                  <a:moveTo>
                    <a:pt x="866" y="0"/>
                  </a:moveTo>
                  <a:cubicBezTo>
                    <a:pt x="387" y="0"/>
                    <a:pt x="0" y="398"/>
                    <a:pt x="0" y="877"/>
                  </a:cubicBezTo>
                  <a:lnTo>
                    <a:pt x="0" y="7597"/>
                  </a:lnTo>
                  <a:cubicBezTo>
                    <a:pt x="0" y="8073"/>
                    <a:pt x="387" y="8471"/>
                    <a:pt x="866" y="8471"/>
                  </a:cubicBezTo>
                  <a:lnTo>
                    <a:pt x="14189" y="8471"/>
                  </a:lnTo>
                  <a:cubicBezTo>
                    <a:pt x="14668" y="8471"/>
                    <a:pt x="15051" y="8073"/>
                    <a:pt x="15051" y="7597"/>
                  </a:cubicBezTo>
                  <a:lnTo>
                    <a:pt x="15051" y="877"/>
                  </a:lnTo>
                  <a:cubicBezTo>
                    <a:pt x="15051" y="398"/>
                    <a:pt x="14668" y="0"/>
                    <a:pt x="14189" y="0"/>
                  </a:cubicBezTo>
                  <a:close/>
                </a:path>
              </a:pathLst>
            </a:custGeom>
            <a:solidFill>
              <a:schemeClr val="l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92"/>
            <p:cNvSpPr/>
            <p:nvPr/>
          </p:nvSpPr>
          <p:spPr>
            <a:xfrm>
              <a:off x="5717594" y="965389"/>
              <a:ext cx="929463" cy="28285"/>
            </a:xfrm>
            <a:custGeom>
              <a:avLst/>
              <a:gdLst/>
              <a:ahLst/>
              <a:cxnLst/>
              <a:rect l="l" t="t" r="r" b="b"/>
              <a:pathLst>
                <a:path w="9628" h="293" extrusionOk="0">
                  <a:moveTo>
                    <a:pt x="141" y="1"/>
                  </a:moveTo>
                  <a:cubicBezTo>
                    <a:pt x="59" y="1"/>
                    <a:pt x="1" y="60"/>
                    <a:pt x="1" y="152"/>
                  </a:cubicBezTo>
                  <a:cubicBezTo>
                    <a:pt x="1" y="233"/>
                    <a:pt x="59" y="292"/>
                    <a:pt x="141" y="292"/>
                  </a:cubicBezTo>
                  <a:lnTo>
                    <a:pt x="9477" y="292"/>
                  </a:lnTo>
                  <a:cubicBezTo>
                    <a:pt x="9558" y="292"/>
                    <a:pt x="9628" y="233"/>
                    <a:pt x="9628" y="152"/>
                  </a:cubicBezTo>
                  <a:cubicBezTo>
                    <a:pt x="9628" y="60"/>
                    <a:pt x="9558" y="1"/>
                    <a:pt x="9477" y="1"/>
                  </a:cubicBezTo>
                  <a:close/>
                </a:path>
              </a:pathLst>
            </a:custGeom>
            <a:solidFill>
              <a:schemeClr val="accent4"/>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92"/>
            <p:cNvSpPr/>
            <p:nvPr/>
          </p:nvSpPr>
          <p:spPr>
            <a:xfrm>
              <a:off x="5717594" y="1018389"/>
              <a:ext cx="789773" cy="29347"/>
            </a:xfrm>
            <a:custGeom>
              <a:avLst/>
              <a:gdLst/>
              <a:ahLst/>
              <a:cxnLst/>
              <a:rect l="l" t="t" r="r" b="b"/>
              <a:pathLst>
                <a:path w="8181" h="304" extrusionOk="0">
                  <a:moveTo>
                    <a:pt x="141" y="1"/>
                  </a:moveTo>
                  <a:cubicBezTo>
                    <a:pt x="59" y="1"/>
                    <a:pt x="1" y="71"/>
                    <a:pt x="1" y="152"/>
                  </a:cubicBezTo>
                  <a:cubicBezTo>
                    <a:pt x="1" y="233"/>
                    <a:pt x="59" y="303"/>
                    <a:pt x="141" y="303"/>
                  </a:cubicBezTo>
                  <a:lnTo>
                    <a:pt x="8029" y="303"/>
                  </a:lnTo>
                  <a:cubicBezTo>
                    <a:pt x="8110" y="303"/>
                    <a:pt x="8180" y="233"/>
                    <a:pt x="8180" y="152"/>
                  </a:cubicBezTo>
                  <a:cubicBezTo>
                    <a:pt x="8180" y="71"/>
                    <a:pt x="8110" y="1"/>
                    <a:pt x="8029" y="1"/>
                  </a:cubicBezTo>
                  <a:close/>
                </a:path>
              </a:pathLst>
            </a:custGeom>
            <a:solidFill>
              <a:schemeClr val="accent4"/>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92"/>
            <p:cNvSpPr/>
            <p:nvPr/>
          </p:nvSpPr>
          <p:spPr>
            <a:xfrm>
              <a:off x="5525095" y="937297"/>
              <a:ext cx="137469" cy="137469"/>
            </a:xfrm>
            <a:custGeom>
              <a:avLst/>
              <a:gdLst/>
              <a:ahLst/>
              <a:cxnLst/>
              <a:rect l="l" t="t" r="r" b="b"/>
              <a:pathLst>
                <a:path w="1424" h="1424" extrusionOk="0">
                  <a:moveTo>
                    <a:pt x="211" y="1"/>
                  </a:moveTo>
                  <a:cubicBezTo>
                    <a:pt x="93" y="1"/>
                    <a:pt x="1" y="93"/>
                    <a:pt x="1" y="197"/>
                  </a:cubicBezTo>
                  <a:lnTo>
                    <a:pt x="1" y="1224"/>
                  </a:lnTo>
                  <a:cubicBezTo>
                    <a:pt x="1" y="1331"/>
                    <a:pt x="93" y="1423"/>
                    <a:pt x="211" y="1423"/>
                  </a:cubicBezTo>
                  <a:lnTo>
                    <a:pt x="1224" y="1423"/>
                  </a:lnTo>
                  <a:cubicBezTo>
                    <a:pt x="1342" y="1423"/>
                    <a:pt x="1423" y="1331"/>
                    <a:pt x="1423" y="1224"/>
                  </a:cubicBezTo>
                  <a:lnTo>
                    <a:pt x="1423" y="197"/>
                  </a:lnTo>
                  <a:cubicBezTo>
                    <a:pt x="1423" y="93"/>
                    <a:pt x="1342" y="1"/>
                    <a:pt x="1224" y="1"/>
                  </a:cubicBezTo>
                  <a:close/>
                </a:path>
              </a:pathLst>
            </a:custGeom>
            <a:solidFill>
              <a:schemeClr val="accen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92"/>
            <p:cNvSpPr/>
            <p:nvPr/>
          </p:nvSpPr>
          <p:spPr>
            <a:xfrm>
              <a:off x="5717594" y="1165706"/>
              <a:ext cx="929463" cy="28479"/>
            </a:xfrm>
            <a:custGeom>
              <a:avLst/>
              <a:gdLst/>
              <a:ahLst/>
              <a:cxnLst/>
              <a:rect l="l" t="t" r="r" b="b"/>
              <a:pathLst>
                <a:path w="9628" h="295" extrusionOk="0">
                  <a:moveTo>
                    <a:pt x="141" y="1"/>
                  </a:moveTo>
                  <a:cubicBezTo>
                    <a:pt x="59" y="1"/>
                    <a:pt x="1" y="60"/>
                    <a:pt x="1" y="141"/>
                  </a:cubicBezTo>
                  <a:cubicBezTo>
                    <a:pt x="1" y="225"/>
                    <a:pt x="59" y="295"/>
                    <a:pt x="141" y="295"/>
                  </a:cubicBezTo>
                  <a:lnTo>
                    <a:pt x="9477" y="295"/>
                  </a:lnTo>
                  <a:cubicBezTo>
                    <a:pt x="9558" y="295"/>
                    <a:pt x="9628" y="225"/>
                    <a:pt x="9628" y="141"/>
                  </a:cubicBezTo>
                  <a:cubicBezTo>
                    <a:pt x="9628" y="60"/>
                    <a:pt x="9558" y="1"/>
                    <a:pt x="9477" y="1"/>
                  </a:cubicBezTo>
                  <a:close/>
                </a:path>
              </a:pathLst>
            </a:custGeom>
            <a:solidFill>
              <a:schemeClr val="accent4"/>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92"/>
            <p:cNvSpPr/>
            <p:nvPr/>
          </p:nvSpPr>
          <p:spPr>
            <a:xfrm>
              <a:off x="5717594" y="1218706"/>
              <a:ext cx="789773" cy="28189"/>
            </a:xfrm>
            <a:custGeom>
              <a:avLst/>
              <a:gdLst/>
              <a:ahLst/>
              <a:cxnLst/>
              <a:rect l="l" t="t" r="r" b="b"/>
              <a:pathLst>
                <a:path w="8181" h="292" extrusionOk="0">
                  <a:moveTo>
                    <a:pt x="141" y="1"/>
                  </a:moveTo>
                  <a:cubicBezTo>
                    <a:pt x="59" y="1"/>
                    <a:pt x="1" y="71"/>
                    <a:pt x="1" y="152"/>
                  </a:cubicBezTo>
                  <a:cubicBezTo>
                    <a:pt x="1" y="236"/>
                    <a:pt x="59" y="292"/>
                    <a:pt x="141" y="292"/>
                  </a:cubicBezTo>
                  <a:lnTo>
                    <a:pt x="8029" y="292"/>
                  </a:lnTo>
                  <a:cubicBezTo>
                    <a:pt x="8110" y="292"/>
                    <a:pt x="8180" y="236"/>
                    <a:pt x="8180" y="152"/>
                  </a:cubicBezTo>
                  <a:cubicBezTo>
                    <a:pt x="8180" y="71"/>
                    <a:pt x="8110" y="1"/>
                    <a:pt x="8029" y="1"/>
                  </a:cubicBezTo>
                  <a:close/>
                </a:path>
              </a:pathLst>
            </a:custGeom>
            <a:solidFill>
              <a:schemeClr val="accent4"/>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92"/>
            <p:cNvSpPr/>
            <p:nvPr/>
          </p:nvSpPr>
          <p:spPr>
            <a:xfrm>
              <a:off x="5525095" y="1137614"/>
              <a:ext cx="137469" cy="137662"/>
            </a:xfrm>
            <a:custGeom>
              <a:avLst/>
              <a:gdLst/>
              <a:ahLst/>
              <a:cxnLst/>
              <a:rect l="l" t="t" r="r" b="b"/>
              <a:pathLst>
                <a:path w="1424" h="1426" extrusionOk="0">
                  <a:moveTo>
                    <a:pt x="211" y="1"/>
                  </a:moveTo>
                  <a:cubicBezTo>
                    <a:pt x="93" y="1"/>
                    <a:pt x="1" y="96"/>
                    <a:pt x="1" y="199"/>
                  </a:cubicBezTo>
                  <a:lnTo>
                    <a:pt x="1" y="1227"/>
                  </a:lnTo>
                  <a:cubicBezTo>
                    <a:pt x="1" y="1331"/>
                    <a:pt x="93" y="1426"/>
                    <a:pt x="211" y="1426"/>
                  </a:cubicBezTo>
                  <a:lnTo>
                    <a:pt x="1224" y="1426"/>
                  </a:lnTo>
                  <a:cubicBezTo>
                    <a:pt x="1342" y="1426"/>
                    <a:pt x="1423" y="1331"/>
                    <a:pt x="1423" y="1227"/>
                  </a:cubicBezTo>
                  <a:lnTo>
                    <a:pt x="1423" y="199"/>
                  </a:lnTo>
                  <a:cubicBezTo>
                    <a:pt x="1423" y="96"/>
                    <a:pt x="1342" y="1"/>
                    <a:pt x="1224" y="1"/>
                  </a:cubicBezTo>
                  <a:close/>
                </a:path>
              </a:pathLst>
            </a:custGeom>
            <a:solidFill>
              <a:schemeClr val="accen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92"/>
            <p:cNvSpPr/>
            <p:nvPr/>
          </p:nvSpPr>
          <p:spPr>
            <a:xfrm>
              <a:off x="5717594" y="1365251"/>
              <a:ext cx="929463" cy="29251"/>
            </a:xfrm>
            <a:custGeom>
              <a:avLst/>
              <a:gdLst/>
              <a:ahLst/>
              <a:cxnLst/>
              <a:rect l="l" t="t" r="r" b="b"/>
              <a:pathLst>
                <a:path w="9628" h="303" extrusionOk="0">
                  <a:moveTo>
                    <a:pt x="71" y="0"/>
                  </a:moveTo>
                  <a:cubicBezTo>
                    <a:pt x="37" y="0"/>
                    <a:pt x="1" y="34"/>
                    <a:pt x="1" y="82"/>
                  </a:cubicBezTo>
                  <a:lnTo>
                    <a:pt x="1" y="222"/>
                  </a:lnTo>
                  <a:cubicBezTo>
                    <a:pt x="1" y="269"/>
                    <a:pt x="37" y="303"/>
                    <a:pt x="71" y="303"/>
                  </a:cubicBezTo>
                  <a:lnTo>
                    <a:pt x="9547" y="303"/>
                  </a:lnTo>
                  <a:cubicBezTo>
                    <a:pt x="9591" y="303"/>
                    <a:pt x="9628" y="269"/>
                    <a:pt x="9628" y="222"/>
                  </a:cubicBezTo>
                  <a:lnTo>
                    <a:pt x="9628" y="82"/>
                  </a:lnTo>
                  <a:cubicBezTo>
                    <a:pt x="9628" y="34"/>
                    <a:pt x="9591" y="0"/>
                    <a:pt x="9547" y="0"/>
                  </a:cubicBezTo>
                  <a:close/>
                </a:path>
              </a:pathLst>
            </a:custGeom>
            <a:solidFill>
              <a:schemeClr val="accent4"/>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92"/>
            <p:cNvSpPr/>
            <p:nvPr/>
          </p:nvSpPr>
          <p:spPr>
            <a:xfrm>
              <a:off x="5717594" y="1419313"/>
              <a:ext cx="789773" cy="28189"/>
            </a:xfrm>
            <a:custGeom>
              <a:avLst/>
              <a:gdLst/>
              <a:ahLst/>
              <a:cxnLst/>
              <a:rect l="l" t="t" r="r" b="b"/>
              <a:pathLst>
                <a:path w="8181" h="292" extrusionOk="0">
                  <a:moveTo>
                    <a:pt x="141" y="0"/>
                  </a:moveTo>
                  <a:cubicBezTo>
                    <a:pt x="59" y="0"/>
                    <a:pt x="1" y="59"/>
                    <a:pt x="1" y="140"/>
                  </a:cubicBezTo>
                  <a:cubicBezTo>
                    <a:pt x="1" y="222"/>
                    <a:pt x="59" y="292"/>
                    <a:pt x="141" y="292"/>
                  </a:cubicBezTo>
                  <a:lnTo>
                    <a:pt x="8029" y="292"/>
                  </a:lnTo>
                  <a:cubicBezTo>
                    <a:pt x="8110" y="292"/>
                    <a:pt x="8180" y="222"/>
                    <a:pt x="8180" y="140"/>
                  </a:cubicBezTo>
                  <a:cubicBezTo>
                    <a:pt x="8180" y="59"/>
                    <a:pt x="8110" y="0"/>
                    <a:pt x="8029" y="0"/>
                  </a:cubicBezTo>
                  <a:close/>
                </a:path>
              </a:pathLst>
            </a:custGeom>
            <a:solidFill>
              <a:schemeClr val="accent4"/>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92"/>
            <p:cNvSpPr/>
            <p:nvPr/>
          </p:nvSpPr>
          <p:spPr>
            <a:xfrm>
              <a:off x="5525095" y="1338220"/>
              <a:ext cx="137469" cy="137373"/>
            </a:xfrm>
            <a:custGeom>
              <a:avLst/>
              <a:gdLst/>
              <a:ahLst/>
              <a:cxnLst/>
              <a:rect l="l" t="t" r="r" b="b"/>
              <a:pathLst>
                <a:path w="1424" h="1423" extrusionOk="0">
                  <a:moveTo>
                    <a:pt x="211" y="0"/>
                  </a:moveTo>
                  <a:cubicBezTo>
                    <a:pt x="93" y="0"/>
                    <a:pt x="1" y="93"/>
                    <a:pt x="1" y="199"/>
                  </a:cubicBezTo>
                  <a:lnTo>
                    <a:pt x="1" y="1213"/>
                  </a:lnTo>
                  <a:cubicBezTo>
                    <a:pt x="1" y="1330"/>
                    <a:pt x="93" y="1423"/>
                    <a:pt x="211" y="1423"/>
                  </a:cubicBezTo>
                  <a:lnTo>
                    <a:pt x="1224" y="1423"/>
                  </a:lnTo>
                  <a:cubicBezTo>
                    <a:pt x="1342" y="1423"/>
                    <a:pt x="1423" y="1330"/>
                    <a:pt x="1423" y="1213"/>
                  </a:cubicBezTo>
                  <a:lnTo>
                    <a:pt x="1423" y="199"/>
                  </a:lnTo>
                  <a:cubicBezTo>
                    <a:pt x="1423" y="93"/>
                    <a:pt x="1342" y="0"/>
                    <a:pt x="1224" y="0"/>
                  </a:cubicBezTo>
                  <a:close/>
                </a:path>
              </a:pathLst>
            </a:custGeom>
            <a:solidFill>
              <a:schemeClr val="accen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92"/>
            <p:cNvSpPr/>
            <p:nvPr/>
          </p:nvSpPr>
          <p:spPr>
            <a:xfrm>
              <a:off x="7240689" y="721051"/>
              <a:ext cx="1391202" cy="350142"/>
            </a:xfrm>
            <a:custGeom>
              <a:avLst/>
              <a:gdLst/>
              <a:ahLst/>
              <a:cxnLst/>
              <a:rect l="l" t="t" r="r" b="b"/>
              <a:pathLst>
                <a:path w="14411" h="3627" extrusionOk="0">
                  <a:moveTo>
                    <a:pt x="863" y="0"/>
                  </a:moveTo>
                  <a:cubicBezTo>
                    <a:pt x="384" y="0"/>
                    <a:pt x="0" y="395"/>
                    <a:pt x="0" y="874"/>
                  </a:cubicBezTo>
                  <a:lnTo>
                    <a:pt x="0" y="2764"/>
                  </a:lnTo>
                  <a:cubicBezTo>
                    <a:pt x="0" y="3243"/>
                    <a:pt x="384" y="3627"/>
                    <a:pt x="863" y="3627"/>
                  </a:cubicBezTo>
                  <a:lnTo>
                    <a:pt x="13545" y="3627"/>
                  </a:lnTo>
                  <a:cubicBezTo>
                    <a:pt x="14024" y="3627"/>
                    <a:pt x="14410" y="3243"/>
                    <a:pt x="14410" y="2764"/>
                  </a:cubicBezTo>
                  <a:lnTo>
                    <a:pt x="14410" y="874"/>
                  </a:lnTo>
                  <a:cubicBezTo>
                    <a:pt x="14410" y="395"/>
                    <a:pt x="14024" y="0"/>
                    <a:pt x="13545" y="0"/>
                  </a:cubicBezTo>
                  <a:close/>
                </a:path>
              </a:pathLst>
            </a:custGeom>
            <a:solidFill>
              <a:schemeClr val="accent3"/>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92"/>
            <p:cNvSpPr/>
            <p:nvPr/>
          </p:nvSpPr>
          <p:spPr>
            <a:xfrm>
              <a:off x="5876600" y="1205201"/>
              <a:ext cx="2176148" cy="1451986"/>
            </a:xfrm>
            <a:custGeom>
              <a:avLst/>
              <a:gdLst/>
              <a:ahLst/>
              <a:cxnLst/>
              <a:rect l="l" t="t" r="r" b="b"/>
              <a:pathLst>
                <a:path w="22542" h="15870" extrusionOk="0">
                  <a:moveTo>
                    <a:pt x="863" y="1"/>
                  </a:moveTo>
                  <a:cubicBezTo>
                    <a:pt x="384" y="1"/>
                    <a:pt x="0" y="387"/>
                    <a:pt x="0" y="855"/>
                  </a:cubicBezTo>
                  <a:lnTo>
                    <a:pt x="0" y="15018"/>
                  </a:lnTo>
                  <a:cubicBezTo>
                    <a:pt x="0" y="15486"/>
                    <a:pt x="384" y="15870"/>
                    <a:pt x="863" y="15870"/>
                  </a:cubicBezTo>
                  <a:lnTo>
                    <a:pt x="21679" y="15870"/>
                  </a:lnTo>
                  <a:cubicBezTo>
                    <a:pt x="22156" y="15870"/>
                    <a:pt x="22542" y="15486"/>
                    <a:pt x="22542" y="15018"/>
                  </a:cubicBezTo>
                  <a:lnTo>
                    <a:pt x="22542" y="855"/>
                  </a:lnTo>
                  <a:cubicBezTo>
                    <a:pt x="22542" y="387"/>
                    <a:pt x="22156" y="1"/>
                    <a:pt x="21679" y="1"/>
                  </a:cubicBezTo>
                  <a:close/>
                </a:path>
              </a:pathLst>
            </a:custGeom>
            <a:gradFill>
              <a:gsLst>
                <a:gs pos="0">
                  <a:srgbClr val="4DE0A7"/>
                </a:gs>
                <a:gs pos="100000">
                  <a:srgbClr val="208A61"/>
                </a:gs>
              </a:gsLst>
              <a:lin ang="5400012" scaled="0"/>
            </a:gra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92"/>
            <p:cNvSpPr/>
            <p:nvPr/>
          </p:nvSpPr>
          <p:spPr>
            <a:xfrm>
              <a:off x="5876593" y="1125160"/>
              <a:ext cx="2176148" cy="204177"/>
            </a:xfrm>
            <a:custGeom>
              <a:avLst/>
              <a:gdLst/>
              <a:ahLst/>
              <a:cxnLst/>
              <a:rect l="l" t="t" r="r" b="b"/>
              <a:pathLst>
                <a:path w="22542" h="2115" extrusionOk="0">
                  <a:moveTo>
                    <a:pt x="1680" y="1"/>
                  </a:moveTo>
                  <a:cubicBezTo>
                    <a:pt x="759" y="1"/>
                    <a:pt x="0" y="748"/>
                    <a:pt x="0" y="1681"/>
                  </a:cubicBezTo>
                  <a:lnTo>
                    <a:pt x="0" y="2115"/>
                  </a:lnTo>
                  <a:lnTo>
                    <a:pt x="22542" y="2115"/>
                  </a:lnTo>
                  <a:lnTo>
                    <a:pt x="22542" y="1681"/>
                  </a:lnTo>
                  <a:cubicBezTo>
                    <a:pt x="22542" y="748"/>
                    <a:pt x="21783" y="1"/>
                    <a:pt x="20851" y="1"/>
                  </a:cubicBezTo>
                  <a:close/>
                </a:path>
              </a:pathLst>
            </a:custGeom>
            <a:solidFill>
              <a:schemeClr val="dk2"/>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92"/>
            <p:cNvSpPr/>
            <p:nvPr/>
          </p:nvSpPr>
          <p:spPr>
            <a:xfrm>
              <a:off x="6011748" y="1205191"/>
              <a:ext cx="48462" cy="48462"/>
            </a:xfrm>
            <a:custGeom>
              <a:avLst/>
              <a:gdLst/>
              <a:ahLst/>
              <a:cxnLst/>
              <a:rect l="l" t="t" r="r" b="b"/>
              <a:pathLst>
                <a:path w="502" h="502" extrusionOk="0">
                  <a:moveTo>
                    <a:pt x="258" y="1"/>
                  </a:moveTo>
                  <a:cubicBezTo>
                    <a:pt x="118" y="1"/>
                    <a:pt x="0" y="107"/>
                    <a:pt x="0" y="247"/>
                  </a:cubicBezTo>
                  <a:cubicBezTo>
                    <a:pt x="0" y="387"/>
                    <a:pt x="118" y="502"/>
                    <a:pt x="258" y="502"/>
                  </a:cubicBezTo>
                  <a:cubicBezTo>
                    <a:pt x="398" y="502"/>
                    <a:pt x="501" y="387"/>
                    <a:pt x="501" y="247"/>
                  </a:cubicBezTo>
                  <a:cubicBezTo>
                    <a:pt x="501" y="107"/>
                    <a:pt x="398" y="1"/>
                    <a:pt x="258" y="1"/>
                  </a:cubicBezTo>
                  <a:close/>
                </a:path>
              </a:pathLst>
            </a:custGeom>
            <a:solidFill>
              <a:schemeClr val="accent2"/>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92"/>
            <p:cNvSpPr/>
            <p:nvPr/>
          </p:nvSpPr>
          <p:spPr>
            <a:xfrm>
              <a:off x="6121995" y="1205191"/>
              <a:ext cx="48462" cy="48462"/>
            </a:xfrm>
            <a:custGeom>
              <a:avLst/>
              <a:gdLst/>
              <a:ahLst/>
              <a:cxnLst/>
              <a:rect l="l" t="t" r="r" b="b"/>
              <a:pathLst>
                <a:path w="502" h="502" extrusionOk="0">
                  <a:moveTo>
                    <a:pt x="258" y="1"/>
                  </a:moveTo>
                  <a:cubicBezTo>
                    <a:pt x="118" y="1"/>
                    <a:pt x="1" y="107"/>
                    <a:pt x="1" y="247"/>
                  </a:cubicBezTo>
                  <a:cubicBezTo>
                    <a:pt x="1" y="387"/>
                    <a:pt x="118" y="502"/>
                    <a:pt x="258" y="502"/>
                  </a:cubicBezTo>
                  <a:cubicBezTo>
                    <a:pt x="387" y="502"/>
                    <a:pt x="502" y="387"/>
                    <a:pt x="502" y="247"/>
                  </a:cubicBezTo>
                  <a:cubicBezTo>
                    <a:pt x="502" y="107"/>
                    <a:pt x="387" y="1"/>
                    <a:pt x="258" y="1"/>
                  </a:cubicBezTo>
                  <a:close/>
                </a:path>
              </a:pathLst>
            </a:custGeom>
            <a:solidFill>
              <a:schemeClr val="accent4"/>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92"/>
            <p:cNvSpPr/>
            <p:nvPr/>
          </p:nvSpPr>
          <p:spPr>
            <a:xfrm>
              <a:off x="6232533" y="1205191"/>
              <a:ext cx="48558" cy="48462"/>
            </a:xfrm>
            <a:custGeom>
              <a:avLst/>
              <a:gdLst/>
              <a:ahLst/>
              <a:cxnLst/>
              <a:rect l="l" t="t" r="r" b="b"/>
              <a:pathLst>
                <a:path w="503" h="502" extrusionOk="0">
                  <a:moveTo>
                    <a:pt x="245" y="1"/>
                  </a:moveTo>
                  <a:cubicBezTo>
                    <a:pt x="105" y="1"/>
                    <a:pt x="1" y="107"/>
                    <a:pt x="1" y="247"/>
                  </a:cubicBezTo>
                  <a:cubicBezTo>
                    <a:pt x="1" y="387"/>
                    <a:pt x="105" y="502"/>
                    <a:pt x="245" y="502"/>
                  </a:cubicBezTo>
                  <a:cubicBezTo>
                    <a:pt x="385" y="502"/>
                    <a:pt x="502" y="387"/>
                    <a:pt x="502" y="247"/>
                  </a:cubicBezTo>
                  <a:cubicBezTo>
                    <a:pt x="502" y="107"/>
                    <a:pt x="385" y="1"/>
                    <a:pt x="245" y="1"/>
                  </a:cubicBezTo>
                  <a:close/>
                </a:path>
              </a:pathLst>
            </a:custGeom>
            <a:solidFill>
              <a:schemeClr val="l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92"/>
            <p:cNvSpPr/>
            <p:nvPr/>
          </p:nvSpPr>
          <p:spPr>
            <a:xfrm>
              <a:off x="7868095" y="1205191"/>
              <a:ext cx="48462" cy="48462"/>
            </a:xfrm>
            <a:custGeom>
              <a:avLst/>
              <a:gdLst/>
              <a:ahLst/>
              <a:cxnLst/>
              <a:rect l="l" t="t" r="r" b="b"/>
              <a:pathLst>
                <a:path w="502" h="502" extrusionOk="0">
                  <a:moveTo>
                    <a:pt x="255" y="1"/>
                  </a:moveTo>
                  <a:cubicBezTo>
                    <a:pt x="115" y="1"/>
                    <a:pt x="0" y="107"/>
                    <a:pt x="0" y="247"/>
                  </a:cubicBezTo>
                  <a:cubicBezTo>
                    <a:pt x="0" y="387"/>
                    <a:pt x="115" y="502"/>
                    <a:pt x="255" y="502"/>
                  </a:cubicBezTo>
                  <a:cubicBezTo>
                    <a:pt x="395" y="502"/>
                    <a:pt x="502" y="387"/>
                    <a:pt x="502" y="247"/>
                  </a:cubicBezTo>
                  <a:cubicBezTo>
                    <a:pt x="502" y="107"/>
                    <a:pt x="395" y="1"/>
                    <a:pt x="255" y="1"/>
                  </a:cubicBezTo>
                  <a:close/>
                </a:path>
              </a:pathLst>
            </a:custGeom>
            <a:solidFill>
              <a:schemeClr val="dk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92"/>
            <p:cNvSpPr/>
            <p:nvPr/>
          </p:nvSpPr>
          <p:spPr>
            <a:xfrm>
              <a:off x="6377727" y="1187331"/>
              <a:ext cx="1393422" cy="84470"/>
            </a:xfrm>
            <a:custGeom>
              <a:avLst/>
              <a:gdLst/>
              <a:ahLst/>
              <a:cxnLst/>
              <a:rect l="l" t="t" r="r" b="b"/>
              <a:pathLst>
                <a:path w="14434" h="875" extrusionOk="0">
                  <a:moveTo>
                    <a:pt x="432" y="1"/>
                  </a:moveTo>
                  <a:cubicBezTo>
                    <a:pt x="200" y="1"/>
                    <a:pt x="1" y="197"/>
                    <a:pt x="1" y="432"/>
                  </a:cubicBezTo>
                  <a:cubicBezTo>
                    <a:pt x="1" y="676"/>
                    <a:pt x="200" y="875"/>
                    <a:pt x="432" y="875"/>
                  </a:cubicBezTo>
                  <a:lnTo>
                    <a:pt x="14002" y="875"/>
                  </a:lnTo>
                  <a:cubicBezTo>
                    <a:pt x="14234" y="875"/>
                    <a:pt x="14433" y="676"/>
                    <a:pt x="14433" y="432"/>
                  </a:cubicBezTo>
                  <a:cubicBezTo>
                    <a:pt x="14433" y="197"/>
                    <a:pt x="14234" y="1"/>
                    <a:pt x="14002" y="1"/>
                  </a:cubicBezTo>
                  <a:close/>
                </a:path>
              </a:pathLst>
            </a:custGeom>
            <a:solidFill>
              <a:schemeClr val="l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92"/>
            <p:cNvSpPr/>
            <p:nvPr/>
          </p:nvSpPr>
          <p:spPr>
            <a:xfrm>
              <a:off x="5489944" y="2351362"/>
              <a:ext cx="991447" cy="817764"/>
            </a:xfrm>
            <a:custGeom>
              <a:avLst/>
              <a:gdLst/>
              <a:ahLst/>
              <a:cxnLst/>
              <a:rect l="l" t="t" r="r" b="b"/>
              <a:pathLst>
                <a:path w="11995" h="9894" extrusionOk="0">
                  <a:moveTo>
                    <a:pt x="863" y="0"/>
                  </a:moveTo>
                  <a:cubicBezTo>
                    <a:pt x="387" y="0"/>
                    <a:pt x="1" y="387"/>
                    <a:pt x="1" y="863"/>
                  </a:cubicBezTo>
                  <a:lnTo>
                    <a:pt x="1" y="9031"/>
                  </a:lnTo>
                  <a:cubicBezTo>
                    <a:pt x="1" y="9510"/>
                    <a:pt x="387" y="9894"/>
                    <a:pt x="863" y="9894"/>
                  </a:cubicBezTo>
                  <a:lnTo>
                    <a:pt x="11132" y="9894"/>
                  </a:lnTo>
                  <a:cubicBezTo>
                    <a:pt x="11611" y="9894"/>
                    <a:pt x="11994" y="9510"/>
                    <a:pt x="11994" y="9031"/>
                  </a:cubicBezTo>
                  <a:lnTo>
                    <a:pt x="11994" y="863"/>
                  </a:lnTo>
                  <a:cubicBezTo>
                    <a:pt x="11994" y="387"/>
                    <a:pt x="11611" y="0"/>
                    <a:pt x="11132" y="0"/>
                  </a:cubicBezTo>
                  <a:close/>
                </a:path>
              </a:pathLst>
            </a:custGeom>
            <a:gradFill>
              <a:gsLst>
                <a:gs pos="0">
                  <a:schemeClr val="lt1"/>
                </a:gs>
                <a:gs pos="100000">
                  <a:srgbClr val="F9F8FF">
                    <a:alpha val="86666"/>
                  </a:srgbClr>
                </a:gs>
              </a:gsLst>
              <a:lin ang="5400700" scaled="0"/>
            </a:gra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92"/>
            <p:cNvSpPr/>
            <p:nvPr/>
          </p:nvSpPr>
          <p:spPr>
            <a:xfrm>
              <a:off x="5548796" y="2536507"/>
              <a:ext cx="873746" cy="573856"/>
            </a:xfrm>
            <a:custGeom>
              <a:avLst/>
              <a:gdLst/>
              <a:ahLst/>
              <a:cxnLst/>
              <a:rect l="l" t="t" r="r" b="b"/>
              <a:pathLst>
                <a:path w="10571" h="6943" extrusionOk="0">
                  <a:moveTo>
                    <a:pt x="457" y="1"/>
                  </a:moveTo>
                  <a:cubicBezTo>
                    <a:pt x="210" y="1"/>
                    <a:pt x="0" y="199"/>
                    <a:pt x="0" y="457"/>
                  </a:cubicBezTo>
                  <a:lnTo>
                    <a:pt x="0" y="6489"/>
                  </a:lnTo>
                  <a:cubicBezTo>
                    <a:pt x="0" y="6732"/>
                    <a:pt x="210" y="6942"/>
                    <a:pt x="457" y="6942"/>
                  </a:cubicBezTo>
                  <a:lnTo>
                    <a:pt x="10117" y="6942"/>
                  </a:lnTo>
                  <a:cubicBezTo>
                    <a:pt x="10361" y="6942"/>
                    <a:pt x="10571" y="6732"/>
                    <a:pt x="10571" y="6489"/>
                  </a:cubicBezTo>
                  <a:lnTo>
                    <a:pt x="10571" y="457"/>
                  </a:lnTo>
                  <a:cubicBezTo>
                    <a:pt x="10571" y="199"/>
                    <a:pt x="10361" y="1"/>
                    <a:pt x="10117" y="1"/>
                  </a:cubicBezTo>
                  <a:close/>
                </a:path>
              </a:pathLst>
            </a:custGeom>
            <a:solidFill>
              <a:schemeClr val="accent6"/>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92"/>
            <p:cNvSpPr/>
            <p:nvPr/>
          </p:nvSpPr>
          <p:spPr>
            <a:xfrm>
              <a:off x="5843881" y="2648421"/>
              <a:ext cx="305824" cy="336478"/>
            </a:xfrm>
            <a:custGeom>
              <a:avLst/>
              <a:gdLst/>
              <a:ahLst/>
              <a:cxnLst/>
              <a:rect l="l" t="t" r="r" b="b"/>
              <a:pathLst>
                <a:path w="3700" h="4071" extrusionOk="0">
                  <a:moveTo>
                    <a:pt x="414" y="0"/>
                  </a:moveTo>
                  <a:cubicBezTo>
                    <a:pt x="200" y="0"/>
                    <a:pt x="0" y="174"/>
                    <a:pt x="0" y="419"/>
                  </a:cubicBezTo>
                  <a:lnTo>
                    <a:pt x="0" y="3653"/>
                  </a:lnTo>
                  <a:cubicBezTo>
                    <a:pt x="0" y="3892"/>
                    <a:pt x="203" y="4071"/>
                    <a:pt x="419" y="4071"/>
                  </a:cubicBezTo>
                  <a:cubicBezTo>
                    <a:pt x="486" y="4071"/>
                    <a:pt x="555" y="4053"/>
                    <a:pt x="619" y="4015"/>
                  </a:cubicBezTo>
                  <a:lnTo>
                    <a:pt x="3431" y="2393"/>
                  </a:lnTo>
                  <a:cubicBezTo>
                    <a:pt x="3699" y="2228"/>
                    <a:pt x="3699" y="1833"/>
                    <a:pt x="3431" y="1668"/>
                  </a:cubicBezTo>
                  <a:lnTo>
                    <a:pt x="619" y="58"/>
                  </a:lnTo>
                  <a:cubicBezTo>
                    <a:pt x="554" y="18"/>
                    <a:pt x="483" y="0"/>
                    <a:pt x="414" y="0"/>
                  </a:cubicBezTo>
                  <a:close/>
                </a:path>
              </a:pathLst>
            </a:custGeom>
            <a:solidFill>
              <a:schemeClr val="l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92"/>
            <p:cNvSpPr/>
            <p:nvPr/>
          </p:nvSpPr>
          <p:spPr>
            <a:xfrm>
              <a:off x="7044625" y="2635800"/>
              <a:ext cx="1587270" cy="955133"/>
            </a:xfrm>
            <a:custGeom>
              <a:avLst/>
              <a:gdLst/>
              <a:ahLst/>
              <a:cxnLst/>
              <a:rect l="l" t="t" r="r" b="b"/>
              <a:pathLst>
                <a:path w="16442" h="11272" extrusionOk="0">
                  <a:moveTo>
                    <a:pt x="852" y="1"/>
                  </a:moveTo>
                  <a:cubicBezTo>
                    <a:pt x="385" y="1"/>
                    <a:pt x="1" y="387"/>
                    <a:pt x="1" y="866"/>
                  </a:cubicBezTo>
                  <a:lnTo>
                    <a:pt x="1" y="10409"/>
                  </a:lnTo>
                  <a:cubicBezTo>
                    <a:pt x="1" y="10888"/>
                    <a:pt x="385" y="11272"/>
                    <a:pt x="852" y="11272"/>
                  </a:cubicBezTo>
                  <a:lnTo>
                    <a:pt x="15587" y="11272"/>
                  </a:lnTo>
                  <a:cubicBezTo>
                    <a:pt x="16055" y="11272"/>
                    <a:pt x="16441" y="10888"/>
                    <a:pt x="16441" y="10409"/>
                  </a:cubicBezTo>
                  <a:lnTo>
                    <a:pt x="16441" y="866"/>
                  </a:lnTo>
                  <a:cubicBezTo>
                    <a:pt x="16441" y="387"/>
                    <a:pt x="16055" y="1"/>
                    <a:pt x="15587" y="1"/>
                  </a:cubicBezTo>
                  <a:close/>
                </a:path>
              </a:pathLst>
            </a:custGeom>
            <a:solidFill>
              <a:schemeClr val="accent5"/>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92"/>
            <p:cNvSpPr/>
            <p:nvPr/>
          </p:nvSpPr>
          <p:spPr>
            <a:xfrm>
              <a:off x="7044618" y="2502763"/>
              <a:ext cx="1587270" cy="203984"/>
            </a:xfrm>
            <a:custGeom>
              <a:avLst/>
              <a:gdLst/>
              <a:ahLst/>
              <a:cxnLst/>
              <a:rect l="l" t="t" r="r" b="b"/>
              <a:pathLst>
                <a:path w="16442" h="2113" extrusionOk="0">
                  <a:moveTo>
                    <a:pt x="1681" y="1"/>
                  </a:moveTo>
                  <a:cubicBezTo>
                    <a:pt x="746" y="1"/>
                    <a:pt x="1" y="760"/>
                    <a:pt x="1" y="1681"/>
                  </a:cubicBezTo>
                  <a:lnTo>
                    <a:pt x="1" y="2112"/>
                  </a:lnTo>
                  <a:lnTo>
                    <a:pt x="16441" y="2112"/>
                  </a:lnTo>
                  <a:lnTo>
                    <a:pt x="16441" y="1681"/>
                  </a:lnTo>
                  <a:cubicBezTo>
                    <a:pt x="16441" y="760"/>
                    <a:pt x="15693" y="1"/>
                    <a:pt x="14761" y="1"/>
                  </a:cubicBezTo>
                  <a:close/>
                </a:path>
              </a:pathLst>
            </a:custGeom>
            <a:solidFill>
              <a:schemeClr val="lt2"/>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92"/>
            <p:cNvSpPr/>
            <p:nvPr/>
          </p:nvSpPr>
          <p:spPr>
            <a:xfrm>
              <a:off x="7179869" y="2582793"/>
              <a:ext cx="48462" cy="48462"/>
            </a:xfrm>
            <a:custGeom>
              <a:avLst/>
              <a:gdLst/>
              <a:ahLst/>
              <a:cxnLst/>
              <a:rect l="l" t="t" r="r" b="b"/>
              <a:pathLst>
                <a:path w="502" h="502" extrusionOk="0">
                  <a:moveTo>
                    <a:pt x="244" y="1"/>
                  </a:moveTo>
                  <a:cubicBezTo>
                    <a:pt x="115" y="1"/>
                    <a:pt x="0" y="118"/>
                    <a:pt x="0" y="258"/>
                  </a:cubicBezTo>
                  <a:cubicBezTo>
                    <a:pt x="0" y="387"/>
                    <a:pt x="115" y="502"/>
                    <a:pt x="244" y="502"/>
                  </a:cubicBezTo>
                  <a:cubicBezTo>
                    <a:pt x="384" y="502"/>
                    <a:pt x="501" y="387"/>
                    <a:pt x="501" y="258"/>
                  </a:cubicBezTo>
                  <a:cubicBezTo>
                    <a:pt x="501" y="118"/>
                    <a:pt x="384" y="1"/>
                    <a:pt x="244" y="1"/>
                  </a:cubicBezTo>
                  <a:close/>
                </a:path>
              </a:pathLst>
            </a:custGeom>
            <a:solidFill>
              <a:schemeClr val="accent2"/>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92"/>
            <p:cNvSpPr/>
            <p:nvPr/>
          </p:nvSpPr>
          <p:spPr>
            <a:xfrm>
              <a:off x="7290116" y="2582793"/>
              <a:ext cx="48462" cy="48462"/>
            </a:xfrm>
            <a:custGeom>
              <a:avLst/>
              <a:gdLst/>
              <a:ahLst/>
              <a:cxnLst/>
              <a:rect l="l" t="t" r="r" b="b"/>
              <a:pathLst>
                <a:path w="502" h="502" extrusionOk="0">
                  <a:moveTo>
                    <a:pt x="247" y="1"/>
                  </a:moveTo>
                  <a:cubicBezTo>
                    <a:pt x="107" y="1"/>
                    <a:pt x="0" y="118"/>
                    <a:pt x="0" y="258"/>
                  </a:cubicBezTo>
                  <a:cubicBezTo>
                    <a:pt x="0" y="387"/>
                    <a:pt x="107" y="502"/>
                    <a:pt x="247" y="502"/>
                  </a:cubicBezTo>
                  <a:cubicBezTo>
                    <a:pt x="387" y="502"/>
                    <a:pt x="502" y="387"/>
                    <a:pt x="502" y="258"/>
                  </a:cubicBezTo>
                  <a:cubicBezTo>
                    <a:pt x="502" y="118"/>
                    <a:pt x="387" y="1"/>
                    <a:pt x="247" y="1"/>
                  </a:cubicBezTo>
                  <a:close/>
                </a:path>
              </a:pathLst>
            </a:custGeom>
            <a:solidFill>
              <a:schemeClr val="accent4"/>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92"/>
            <p:cNvSpPr/>
            <p:nvPr/>
          </p:nvSpPr>
          <p:spPr>
            <a:xfrm>
              <a:off x="7399302" y="2582793"/>
              <a:ext cx="48558" cy="48462"/>
            </a:xfrm>
            <a:custGeom>
              <a:avLst/>
              <a:gdLst/>
              <a:ahLst/>
              <a:cxnLst/>
              <a:rect l="l" t="t" r="r" b="b"/>
              <a:pathLst>
                <a:path w="503" h="502" extrusionOk="0">
                  <a:moveTo>
                    <a:pt x="258" y="1"/>
                  </a:moveTo>
                  <a:cubicBezTo>
                    <a:pt x="118" y="1"/>
                    <a:pt x="1" y="118"/>
                    <a:pt x="1" y="258"/>
                  </a:cubicBezTo>
                  <a:cubicBezTo>
                    <a:pt x="1" y="387"/>
                    <a:pt x="118" y="502"/>
                    <a:pt x="258" y="502"/>
                  </a:cubicBezTo>
                  <a:cubicBezTo>
                    <a:pt x="398" y="502"/>
                    <a:pt x="502" y="387"/>
                    <a:pt x="502" y="258"/>
                  </a:cubicBezTo>
                  <a:cubicBezTo>
                    <a:pt x="502" y="118"/>
                    <a:pt x="398" y="1"/>
                    <a:pt x="258" y="1"/>
                  </a:cubicBezTo>
                  <a:close/>
                </a:path>
              </a:pathLst>
            </a:custGeom>
            <a:solidFill>
              <a:schemeClr val="l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92"/>
            <p:cNvSpPr/>
            <p:nvPr/>
          </p:nvSpPr>
          <p:spPr>
            <a:xfrm>
              <a:off x="8447908" y="2582793"/>
              <a:ext cx="48751" cy="48462"/>
            </a:xfrm>
            <a:custGeom>
              <a:avLst/>
              <a:gdLst/>
              <a:ahLst/>
              <a:cxnLst/>
              <a:rect l="l" t="t" r="r" b="b"/>
              <a:pathLst>
                <a:path w="505" h="502" extrusionOk="0">
                  <a:moveTo>
                    <a:pt x="247" y="1"/>
                  </a:moveTo>
                  <a:cubicBezTo>
                    <a:pt x="118" y="1"/>
                    <a:pt x="1" y="118"/>
                    <a:pt x="1" y="258"/>
                  </a:cubicBezTo>
                  <a:cubicBezTo>
                    <a:pt x="1" y="387"/>
                    <a:pt x="118" y="502"/>
                    <a:pt x="247" y="502"/>
                  </a:cubicBezTo>
                  <a:cubicBezTo>
                    <a:pt x="387" y="502"/>
                    <a:pt x="505" y="387"/>
                    <a:pt x="505" y="258"/>
                  </a:cubicBezTo>
                  <a:cubicBezTo>
                    <a:pt x="505" y="118"/>
                    <a:pt x="387" y="1"/>
                    <a:pt x="247" y="1"/>
                  </a:cubicBezTo>
                  <a:close/>
                </a:path>
              </a:pathLst>
            </a:custGeom>
            <a:solidFill>
              <a:schemeClr val="dk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92"/>
            <p:cNvSpPr/>
            <p:nvPr/>
          </p:nvSpPr>
          <p:spPr>
            <a:xfrm>
              <a:off x="7545848" y="2564741"/>
              <a:ext cx="805412" cy="84663"/>
            </a:xfrm>
            <a:custGeom>
              <a:avLst/>
              <a:gdLst/>
              <a:ahLst/>
              <a:cxnLst/>
              <a:rect l="l" t="t" r="r" b="b"/>
              <a:pathLst>
                <a:path w="8343" h="877" extrusionOk="0">
                  <a:moveTo>
                    <a:pt x="222" y="0"/>
                  </a:moveTo>
                  <a:cubicBezTo>
                    <a:pt x="93" y="0"/>
                    <a:pt x="1" y="106"/>
                    <a:pt x="1" y="224"/>
                  </a:cubicBezTo>
                  <a:lnTo>
                    <a:pt x="1" y="655"/>
                  </a:lnTo>
                  <a:cubicBezTo>
                    <a:pt x="1" y="770"/>
                    <a:pt x="93" y="877"/>
                    <a:pt x="222" y="877"/>
                  </a:cubicBezTo>
                  <a:lnTo>
                    <a:pt x="8121" y="877"/>
                  </a:lnTo>
                  <a:cubicBezTo>
                    <a:pt x="8239" y="877"/>
                    <a:pt x="8342" y="770"/>
                    <a:pt x="8342" y="655"/>
                  </a:cubicBezTo>
                  <a:lnTo>
                    <a:pt x="8342" y="224"/>
                  </a:lnTo>
                  <a:cubicBezTo>
                    <a:pt x="8342" y="106"/>
                    <a:pt x="8239" y="0"/>
                    <a:pt x="8121" y="0"/>
                  </a:cubicBezTo>
                  <a:close/>
                </a:path>
              </a:pathLst>
            </a:custGeom>
            <a:solidFill>
              <a:schemeClr val="l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92"/>
            <p:cNvSpPr/>
            <p:nvPr/>
          </p:nvSpPr>
          <p:spPr>
            <a:xfrm>
              <a:off x="7394958" y="3195619"/>
              <a:ext cx="885442" cy="225319"/>
            </a:xfrm>
            <a:custGeom>
              <a:avLst/>
              <a:gdLst/>
              <a:ahLst/>
              <a:cxnLst/>
              <a:rect l="l" t="t" r="r" b="b"/>
              <a:pathLst>
                <a:path w="9172" h="2334" extrusionOk="0">
                  <a:moveTo>
                    <a:pt x="1177" y="1"/>
                  </a:moveTo>
                  <a:cubicBezTo>
                    <a:pt x="525" y="1"/>
                    <a:pt x="1" y="524"/>
                    <a:pt x="1" y="1166"/>
                  </a:cubicBezTo>
                  <a:cubicBezTo>
                    <a:pt x="1" y="1810"/>
                    <a:pt x="525" y="2333"/>
                    <a:pt x="1177" y="2333"/>
                  </a:cubicBezTo>
                  <a:lnTo>
                    <a:pt x="8004" y="2333"/>
                  </a:lnTo>
                  <a:cubicBezTo>
                    <a:pt x="8657" y="2333"/>
                    <a:pt x="9172" y="1810"/>
                    <a:pt x="9172" y="1166"/>
                  </a:cubicBezTo>
                  <a:cubicBezTo>
                    <a:pt x="9172" y="524"/>
                    <a:pt x="8657" y="1"/>
                    <a:pt x="8004" y="1"/>
                  </a:cubicBezTo>
                  <a:close/>
                </a:path>
              </a:pathLst>
            </a:custGeom>
            <a:solidFill>
              <a:schemeClr val="accent2"/>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92"/>
            <p:cNvSpPr/>
            <p:nvPr/>
          </p:nvSpPr>
          <p:spPr>
            <a:xfrm>
              <a:off x="7203328" y="2968078"/>
              <a:ext cx="1268503" cy="153302"/>
            </a:xfrm>
            <a:custGeom>
              <a:avLst/>
              <a:gdLst/>
              <a:ahLst/>
              <a:cxnLst/>
              <a:rect l="l" t="t" r="r" b="b"/>
              <a:pathLst>
                <a:path w="13140" h="1588" extrusionOk="0">
                  <a:moveTo>
                    <a:pt x="409" y="0"/>
                  </a:moveTo>
                  <a:cubicBezTo>
                    <a:pt x="188" y="0"/>
                    <a:pt x="1" y="188"/>
                    <a:pt x="1" y="409"/>
                  </a:cubicBezTo>
                  <a:lnTo>
                    <a:pt x="1" y="1179"/>
                  </a:lnTo>
                  <a:cubicBezTo>
                    <a:pt x="1" y="1400"/>
                    <a:pt x="188" y="1588"/>
                    <a:pt x="409" y="1588"/>
                  </a:cubicBezTo>
                  <a:lnTo>
                    <a:pt x="12742" y="1588"/>
                  </a:lnTo>
                  <a:cubicBezTo>
                    <a:pt x="12963" y="1588"/>
                    <a:pt x="13139" y="1400"/>
                    <a:pt x="13139" y="1179"/>
                  </a:cubicBezTo>
                  <a:lnTo>
                    <a:pt x="13139" y="409"/>
                  </a:lnTo>
                  <a:cubicBezTo>
                    <a:pt x="13139" y="188"/>
                    <a:pt x="12963" y="0"/>
                    <a:pt x="12742" y="0"/>
                  </a:cubicBezTo>
                  <a:close/>
                </a:path>
              </a:pathLst>
            </a:custGeom>
            <a:solidFill>
              <a:schemeClr val="l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3" name="Google Shape;2303;p92"/>
            <p:cNvGrpSpPr/>
            <p:nvPr/>
          </p:nvGrpSpPr>
          <p:grpSpPr>
            <a:xfrm>
              <a:off x="6020122" y="1526449"/>
              <a:ext cx="1889172" cy="573126"/>
              <a:chOff x="5215435" y="916756"/>
              <a:chExt cx="902184" cy="261046"/>
            </a:xfrm>
          </p:grpSpPr>
          <p:sp>
            <p:nvSpPr>
              <p:cNvPr id="2304" name="Google Shape;2304;p92"/>
              <p:cNvSpPr/>
              <p:nvPr/>
            </p:nvSpPr>
            <p:spPr>
              <a:xfrm flipH="1">
                <a:off x="5222534" y="926496"/>
                <a:ext cx="886668" cy="246858"/>
              </a:xfrm>
              <a:custGeom>
                <a:avLst/>
                <a:gdLst/>
                <a:ahLst/>
                <a:cxnLst/>
                <a:rect l="l" t="t" r="r" b="b"/>
                <a:pathLst>
                  <a:path w="7374" h="2053" extrusionOk="0">
                    <a:moveTo>
                      <a:pt x="7326" y="0"/>
                    </a:moveTo>
                    <a:lnTo>
                      <a:pt x="5495" y="1412"/>
                    </a:lnTo>
                    <a:lnTo>
                      <a:pt x="3674" y="1647"/>
                    </a:lnTo>
                    <a:lnTo>
                      <a:pt x="1866" y="1143"/>
                    </a:lnTo>
                    <a:lnTo>
                      <a:pt x="1854" y="1132"/>
                    </a:lnTo>
                    <a:lnTo>
                      <a:pt x="1" y="1983"/>
                    </a:lnTo>
                    <a:lnTo>
                      <a:pt x="23" y="2053"/>
                    </a:lnTo>
                    <a:lnTo>
                      <a:pt x="1866" y="1213"/>
                    </a:lnTo>
                    <a:lnTo>
                      <a:pt x="3663" y="1717"/>
                    </a:lnTo>
                    <a:lnTo>
                      <a:pt x="3674" y="1717"/>
                    </a:lnTo>
                    <a:lnTo>
                      <a:pt x="5520" y="1482"/>
                    </a:lnTo>
                    <a:lnTo>
                      <a:pt x="5531" y="1482"/>
                    </a:lnTo>
                    <a:lnTo>
                      <a:pt x="7374" y="59"/>
                    </a:lnTo>
                    <a:lnTo>
                      <a:pt x="7326" y="0"/>
                    </a:lnTo>
                    <a:close/>
                  </a:path>
                </a:pathLst>
              </a:custGeom>
              <a:solidFill>
                <a:schemeClr val="accent1"/>
              </a:solidFill>
              <a:ln w="19050" cap="flat" cmpd="sng">
                <a:solidFill>
                  <a:schemeClr val="accent1"/>
                </a:solidFill>
                <a:prstDash val="solid"/>
                <a:round/>
                <a:headEnd type="none" w="sm" len="sm"/>
                <a:tailEnd type="none" w="sm" len="sm"/>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92"/>
              <p:cNvSpPr/>
              <p:nvPr/>
            </p:nvSpPr>
            <p:spPr>
              <a:xfrm flipH="1">
                <a:off x="5215435" y="916756"/>
                <a:ext cx="22726" cy="22606"/>
              </a:xfrm>
              <a:custGeom>
                <a:avLst/>
                <a:gdLst/>
                <a:ahLst/>
                <a:cxnLst/>
                <a:rect l="l" t="t" r="r" b="b"/>
                <a:pathLst>
                  <a:path w="189" h="188" extrusionOk="0">
                    <a:moveTo>
                      <a:pt x="96" y="0"/>
                    </a:moveTo>
                    <a:cubicBezTo>
                      <a:pt x="48" y="0"/>
                      <a:pt x="1" y="48"/>
                      <a:pt x="1" y="93"/>
                    </a:cubicBezTo>
                    <a:cubicBezTo>
                      <a:pt x="1" y="151"/>
                      <a:pt x="48" y="188"/>
                      <a:pt x="96" y="188"/>
                    </a:cubicBezTo>
                    <a:cubicBezTo>
                      <a:pt x="152" y="188"/>
                      <a:pt x="188" y="151"/>
                      <a:pt x="188" y="93"/>
                    </a:cubicBezTo>
                    <a:cubicBezTo>
                      <a:pt x="188" y="48"/>
                      <a:pt x="152" y="0"/>
                      <a:pt x="96" y="0"/>
                    </a:cubicBezTo>
                    <a:close/>
                  </a:path>
                </a:pathLst>
              </a:custGeom>
              <a:solidFill>
                <a:schemeClr val="accent1"/>
              </a:solidFill>
              <a:ln w="19050" cap="flat" cmpd="sng">
                <a:solidFill>
                  <a:schemeClr val="accent1"/>
                </a:solidFill>
                <a:prstDash val="solid"/>
                <a:round/>
                <a:headEnd type="none" w="sm" len="sm"/>
                <a:tailEnd type="none" w="sm" len="sm"/>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92"/>
              <p:cNvSpPr/>
              <p:nvPr/>
            </p:nvSpPr>
            <p:spPr>
              <a:xfrm flipH="1">
                <a:off x="5435600" y="1087741"/>
                <a:ext cx="22726" cy="22726"/>
              </a:xfrm>
              <a:custGeom>
                <a:avLst/>
                <a:gdLst/>
                <a:ahLst/>
                <a:cxnLst/>
                <a:rect l="l" t="t" r="r" b="b"/>
                <a:pathLst>
                  <a:path w="189" h="189" extrusionOk="0">
                    <a:moveTo>
                      <a:pt x="93" y="1"/>
                    </a:moveTo>
                    <a:cubicBezTo>
                      <a:pt x="48" y="1"/>
                      <a:pt x="0" y="37"/>
                      <a:pt x="0" y="96"/>
                    </a:cubicBezTo>
                    <a:cubicBezTo>
                      <a:pt x="0" y="141"/>
                      <a:pt x="48" y="188"/>
                      <a:pt x="93" y="188"/>
                    </a:cubicBezTo>
                    <a:cubicBezTo>
                      <a:pt x="140" y="188"/>
                      <a:pt x="188" y="141"/>
                      <a:pt x="188" y="96"/>
                    </a:cubicBezTo>
                    <a:cubicBezTo>
                      <a:pt x="188" y="37"/>
                      <a:pt x="140" y="1"/>
                      <a:pt x="93" y="1"/>
                    </a:cubicBezTo>
                    <a:close/>
                  </a:path>
                </a:pathLst>
              </a:custGeom>
              <a:solidFill>
                <a:schemeClr val="accent1"/>
              </a:solidFill>
              <a:ln w="19050" cap="flat" cmpd="sng">
                <a:solidFill>
                  <a:schemeClr val="accent1"/>
                </a:solidFill>
                <a:prstDash val="solid"/>
                <a:round/>
                <a:headEnd type="none" w="sm" len="sm"/>
                <a:tailEnd type="none" w="sm" len="sm"/>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92"/>
              <p:cNvSpPr/>
              <p:nvPr/>
            </p:nvSpPr>
            <p:spPr>
              <a:xfrm flipH="1">
                <a:off x="5655886" y="1115998"/>
                <a:ext cx="22606" cy="22365"/>
              </a:xfrm>
              <a:custGeom>
                <a:avLst/>
                <a:gdLst/>
                <a:ahLst/>
                <a:cxnLst/>
                <a:rect l="l" t="t" r="r" b="b"/>
                <a:pathLst>
                  <a:path w="188" h="186" extrusionOk="0">
                    <a:moveTo>
                      <a:pt x="92" y="1"/>
                    </a:moveTo>
                    <a:cubicBezTo>
                      <a:pt x="34" y="1"/>
                      <a:pt x="0" y="46"/>
                      <a:pt x="0" y="93"/>
                    </a:cubicBezTo>
                    <a:cubicBezTo>
                      <a:pt x="0" y="152"/>
                      <a:pt x="34" y="186"/>
                      <a:pt x="92" y="186"/>
                    </a:cubicBezTo>
                    <a:cubicBezTo>
                      <a:pt x="140" y="186"/>
                      <a:pt x="188" y="152"/>
                      <a:pt x="188" y="93"/>
                    </a:cubicBezTo>
                    <a:cubicBezTo>
                      <a:pt x="188" y="46"/>
                      <a:pt x="140" y="1"/>
                      <a:pt x="92" y="1"/>
                    </a:cubicBezTo>
                    <a:close/>
                  </a:path>
                </a:pathLst>
              </a:custGeom>
              <a:solidFill>
                <a:schemeClr val="accent1"/>
              </a:solidFill>
              <a:ln w="19050" cap="flat" cmpd="sng">
                <a:solidFill>
                  <a:schemeClr val="accent1"/>
                </a:solidFill>
                <a:prstDash val="solid"/>
                <a:round/>
                <a:headEnd type="none" w="sm" len="sm"/>
                <a:tailEnd type="none" w="sm" len="sm"/>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92"/>
              <p:cNvSpPr/>
              <p:nvPr/>
            </p:nvSpPr>
            <p:spPr>
              <a:xfrm flipH="1">
                <a:off x="5874728" y="1054073"/>
                <a:ext cx="22726" cy="22726"/>
              </a:xfrm>
              <a:custGeom>
                <a:avLst/>
                <a:gdLst/>
                <a:ahLst/>
                <a:cxnLst/>
                <a:rect l="l" t="t" r="r" b="b"/>
                <a:pathLst>
                  <a:path w="189" h="189" extrusionOk="0">
                    <a:moveTo>
                      <a:pt x="93" y="1"/>
                    </a:moveTo>
                    <a:cubicBezTo>
                      <a:pt x="49" y="1"/>
                      <a:pt x="1" y="48"/>
                      <a:pt x="1" y="96"/>
                    </a:cubicBezTo>
                    <a:cubicBezTo>
                      <a:pt x="1" y="152"/>
                      <a:pt x="49" y="188"/>
                      <a:pt x="93" y="188"/>
                    </a:cubicBezTo>
                    <a:cubicBezTo>
                      <a:pt x="152" y="188"/>
                      <a:pt x="189" y="152"/>
                      <a:pt x="189" y="96"/>
                    </a:cubicBezTo>
                    <a:cubicBezTo>
                      <a:pt x="189" y="48"/>
                      <a:pt x="152" y="1"/>
                      <a:pt x="93" y="1"/>
                    </a:cubicBezTo>
                    <a:close/>
                  </a:path>
                </a:pathLst>
              </a:custGeom>
              <a:solidFill>
                <a:schemeClr val="accent1"/>
              </a:solidFill>
              <a:ln w="19050" cap="flat" cmpd="sng">
                <a:solidFill>
                  <a:schemeClr val="accent1"/>
                </a:solidFill>
                <a:prstDash val="solid"/>
                <a:round/>
                <a:headEnd type="none" w="sm" len="sm"/>
                <a:tailEnd type="none" w="sm" len="sm"/>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92"/>
              <p:cNvSpPr/>
              <p:nvPr/>
            </p:nvSpPr>
            <p:spPr>
              <a:xfrm flipH="1">
                <a:off x="6095254" y="1155077"/>
                <a:ext cx="22365" cy="22726"/>
              </a:xfrm>
              <a:custGeom>
                <a:avLst/>
                <a:gdLst/>
                <a:ahLst/>
                <a:cxnLst/>
                <a:rect l="l" t="t" r="r" b="b"/>
                <a:pathLst>
                  <a:path w="186" h="189" extrusionOk="0">
                    <a:moveTo>
                      <a:pt x="93" y="1"/>
                    </a:moveTo>
                    <a:cubicBezTo>
                      <a:pt x="45" y="1"/>
                      <a:pt x="1" y="48"/>
                      <a:pt x="1" y="96"/>
                    </a:cubicBezTo>
                    <a:cubicBezTo>
                      <a:pt x="1" y="152"/>
                      <a:pt x="45" y="188"/>
                      <a:pt x="93" y="188"/>
                    </a:cubicBezTo>
                    <a:cubicBezTo>
                      <a:pt x="141" y="188"/>
                      <a:pt x="185" y="152"/>
                      <a:pt x="185" y="96"/>
                    </a:cubicBezTo>
                    <a:cubicBezTo>
                      <a:pt x="185" y="48"/>
                      <a:pt x="141" y="1"/>
                      <a:pt x="93" y="1"/>
                    </a:cubicBezTo>
                    <a:close/>
                  </a:path>
                </a:pathLst>
              </a:custGeom>
              <a:solidFill>
                <a:schemeClr val="accent1"/>
              </a:solidFill>
              <a:ln w="19050" cap="flat" cmpd="sng">
                <a:solidFill>
                  <a:schemeClr val="accent1"/>
                </a:solidFill>
                <a:prstDash val="solid"/>
                <a:round/>
                <a:headEnd type="none" w="sm" len="sm"/>
                <a:tailEnd type="none" w="sm" len="sm"/>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0" name="Google Shape;2310;p92"/>
            <p:cNvSpPr/>
            <p:nvPr/>
          </p:nvSpPr>
          <p:spPr>
            <a:xfrm>
              <a:off x="7483819" y="845689"/>
              <a:ext cx="929463" cy="28285"/>
            </a:xfrm>
            <a:custGeom>
              <a:avLst/>
              <a:gdLst/>
              <a:ahLst/>
              <a:cxnLst/>
              <a:rect l="l" t="t" r="r" b="b"/>
              <a:pathLst>
                <a:path w="9628" h="293" extrusionOk="0">
                  <a:moveTo>
                    <a:pt x="141" y="1"/>
                  </a:moveTo>
                  <a:cubicBezTo>
                    <a:pt x="59" y="1"/>
                    <a:pt x="1" y="60"/>
                    <a:pt x="1" y="152"/>
                  </a:cubicBezTo>
                  <a:cubicBezTo>
                    <a:pt x="1" y="233"/>
                    <a:pt x="59" y="292"/>
                    <a:pt x="141" y="292"/>
                  </a:cubicBezTo>
                  <a:lnTo>
                    <a:pt x="9477" y="292"/>
                  </a:lnTo>
                  <a:cubicBezTo>
                    <a:pt x="9558" y="292"/>
                    <a:pt x="9628" y="233"/>
                    <a:pt x="9628" y="152"/>
                  </a:cubicBezTo>
                  <a:cubicBezTo>
                    <a:pt x="9628" y="60"/>
                    <a:pt x="9558" y="1"/>
                    <a:pt x="9477" y="1"/>
                  </a:cubicBezTo>
                  <a:close/>
                </a:path>
              </a:pathLst>
            </a:custGeom>
            <a:solidFill>
              <a:schemeClr val="l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92"/>
            <p:cNvSpPr/>
            <p:nvPr/>
          </p:nvSpPr>
          <p:spPr>
            <a:xfrm>
              <a:off x="7553664" y="898689"/>
              <a:ext cx="789773" cy="29347"/>
            </a:xfrm>
            <a:custGeom>
              <a:avLst/>
              <a:gdLst/>
              <a:ahLst/>
              <a:cxnLst/>
              <a:rect l="l" t="t" r="r" b="b"/>
              <a:pathLst>
                <a:path w="8181" h="304" extrusionOk="0">
                  <a:moveTo>
                    <a:pt x="141" y="1"/>
                  </a:moveTo>
                  <a:cubicBezTo>
                    <a:pt x="59" y="1"/>
                    <a:pt x="1" y="71"/>
                    <a:pt x="1" y="152"/>
                  </a:cubicBezTo>
                  <a:cubicBezTo>
                    <a:pt x="1" y="233"/>
                    <a:pt x="59" y="303"/>
                    <a:pt x="141" y="303"/>
                  </a:cubicBezTo>
                  <a:lnTo>
                    <a:pt x="8029" y="303"/>
                  </a:lnTo>
                  <a:cubicBezTo>
                    <a:pt x="8110" y="303"/>
                    <a:pt x="8180" y="233"/>
                    <a:pt x="8180" y="152"/>
                  </a:cubicBezTo>
                  <a:cubicBezTo>
                    <a:pt x="8180" y="71"/>
                    <a:pt x="8110" y="1"/>
                    <a:pt x="8029" y="1"/>
                  </a:cubicBezTo>
                  <a:close/>
                </a:path>
              </a:pathLst>
            </a:custGeom>
            <a:solidFill>
              <a:schemeClr val="l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92"/>
            <p:cNvSpPr/>
            <p:nvPr/>
          </p:nvSpPr>
          <p:spPr>
            <a:xfrm>
              <a:off x="6481389" y="3420924"/>
              <a:ext cx="706461" cy="644484"/>
            </a:xfrm>
            <a:custGeom>
              <a:avLst/>
              <a:gdLst/>
              <a:ahLst/>
              <a:cxnLst/>
              <a:rect l="l" t="t" r="r" b="b"/>
              <a:pathLst>
                <a:path w="7318" h="6676" extrusionOk="0">
                  <a:moveTo>
                    <a:pt x="877" y="0"/>
                  </a:moveTo>
                  <a:cubicBezTo>
                    <a:pt x="398" y="0"/>
                    <a:pt x="0" y="398"/>
                    <a:pt x="0" y="877"/>
                  </a:cubicBezTo>
                  <a:lnTo>
                    <a:pt x="0" y="5811"/>
                  </a:lnTo>
                  <a:cubicBezTo>
                    <a:pt x="0" y="6290"/>
                    <a:pt x="398" y="6676"/>
                    <a:pt x="877" y="6676"/>
                  </a:cubicBezTo>
                  <a:lnTo>
                    <a:pt x="6452" y="6676"/>
                  </a:lnTo>
                  <a:cubicBezTo>
                    <a:pt x="6931" y="6676"/>
                    <a:pt x="7317" y="6290"/>
                    <a:pt x="7317" y="5811"/>
                  </a:cubicBezTo>
                  <a:lnTo>
                    <a:pt x="7317" y="877"/>
                  </a:lnTo>
                  <a:cubicBezTo>
                    <a:pt x="7317" y="398"/>
                    <a:pt x="6931" y="0"/>
                    <a:pt x="6452" y="0"/>
                  </a:cubicBezTo>
                  <a:close/>
                </a:path>
              </a:pathLst>
            </a:custGeom>
            <a:solidFill>
              <a:schemeClr val="accen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92"/>
            <p:cNvSpPr/>
            <p:nvPr/>
          </p:nvSpPr>
          <p:spPr>
            <a:xfrm>
              <a:off x="6710090" y="3529047"/>
              <a:ext cx="250129" cy="273877"/>
            </a:xfrm>
            <a:custGeom>
              <a:avLst/>
              <a:gdLst/>
              <a:ahLst/>
              <a:cxnLst/>
              <a:rect l="l" t="t" r="r" b="b"/>
              <a:pathLst>
                <a:path w="2591" h="2837" extrusionOk="0">
                  <a:moveTo>
                    <a:pt x="1294" y="0"/>
                  </a:moveTo>
                  <a:cubicBezTo>
                    <a:pt x="1098" y="0"/>
                    <a:pt x="944" y="154"/>
                    <a:pt x="944" y="350"/>
                  </a:cubicBezTo>
                  <a:lnTo>
                    <a:pt x="944" y="1647"/>
                  </a:lnTo>
                  <a:lnTo>
                    <a:pt x="630" y="1330"/>
                  </a:lnTo>
                  <a:cubicBezTo>
                    <a:pt x="571" y="1260"/>
                    <a:pt x="479" y="1227"/>
                    <a:pt x="384" y="1227"/>
                  </a:cubicBezTo>
                  <a:cubicBezTo>
                    <a:pt x="291" y="1227"/>
                    <a:pt x="199" y="1260"/>
                    <a:pt x="140" y="1330"/>
                  </a:cubicBezTo>
                  <a:cubicBezTo>
                    <a:pt x="0" y="1470"/>
                    <a:pt x="0" y="1694"/>
                    <a:pt x="140" y="1834"/>
                  </a:cubicBezTo>
                  <a:lnTo>
                    <a:pt x="1050" y="2731"/>
                  </a:lnTo>
                  <a:cubicBezTo>
                    <a:pt x="1109" y="2801"/>
                    <a:pt x="1201" y="2837"/>
                    <a:pt x="1294" y="2837"/>
                  </a:cubicBezTo>
                  <a:cubicBezTo>
                    <a:pt x="1389" y="2837"/>
                    <a:pt x="1470" y="2801"/>
                    <a:pt x="1540" y="2731"/>
                  </a:cubicBezTo>
                  <a:lnTo>
                    <a:pt x="2450" y="1834"/>
                  </a:lnTo>
                  <a:cubicBezTo>
                    <a:pt x="2590" y="1694"/>
                    <a:pt x="2590" y="1470"/>
                    <a:pt x="2450" y="1330"/>
                  </a:cubicBezTo>
                  <a:cubicBezTo>
                    <a:pt x="2380" y="1260"/>
                    <a:pt x="2299" y="1227"/>
                    <a:pt x="2204" y="1227"/>
                  </a:cubicBezTo>
                  <a:cubicBezTo>
                    <a:pt x="2111" y="1227"/>
                    <a:pt x="2019" y="1260"/>
                    <a:pt x="1960" y="1330"/>
                  </a:cubicBezTo>
                  <a:lnTo>
                    <a:pt x="1644" y="1647"/>
                  </a:lnTo>
                  <a:lnTo>
                    <a:pt x="1644" y="350"/>
                  </a:lnTo>
                  <a:cubicBezTo>
                    <a:pt x="1644" y="154"/>
                    <a:pt x="1481" y="0"/>
                    <a:pt x="1294" y="0"/>
                  </a:cubicBezTo>
                  <a:close/>
                </a:path>
              </a:pathLst>
            </a:custGeom>
            <a:solidFill>
              <a:schemeClr val="l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92"/>
            <p:cNvSpPr/>
            <p:nvPr/>
          </p:nvSpPr>
          <p:spPr>
            <a:xfrm>
              <a:off x="6620019" y="3699340"/>
              <a:ext cx="430171" cy="219623"/>
            </a:xfrm>
            <a:custGeom>
              <a:avLst/>
              <a:gdLst/>
              <a:ahLst/>
              <a:cxnLst/>
              <a:rect l="l" t="t" r="r" b="b"/>
              <a:pathLst>
                <a:path w="4456" h="2275" extrusionOk="0">
                  <a:moveTo>
                    <a:pt x="351" y="0"/>
                  </a:moveTo>
                  <a:cubicBezTo>
                    <a:pt x="163" y="0"/>
                    <a:pt x="1" y="163"/>
                    <a:pt x="1" y="362"/>
                  </a:cubicBezTo>
                  <a:lnTo>
                    <a:pt x="1" y="1795"/>
                  </a:lnTo>
                  <a:cubicBezTo>
                    <a:pt x="1" y="2053"/>
                    <a:pt x="222" y="2274"/>
                    <a:pt x="491" y="2274"/>
                  </a:cubicBezTo>
                  <a:lnTo>
                    <a:pt x="3966" y="2274"/>
                  </a:lnTo>
                  <a:cubicBezTo>
                    <a:pt x="4235" y="2274"/>
                    <a:pt x="4456" y="2053"/>
                    <a:pt x="4456" y="1795"/>
                  </a:cubicBezTo>
                  <a:lnTo>
                    <a:pt x="4456" y="362"/>
                  </a:lnTo>
                  <a:cubicBezTo>
                    <a:pt x="4456" y="163"/>
                    <a:pt x="4293" y="0"/>
                    <a:pt x="4094" y="0"/>
                  </a:cubicBezTo>
                  <a:cubicBezTo>
                    <a:pt x="3907" y="0"/>
                    <a:pt x="3744" y="163"/>
                    <a:pt x="3744" y="362"/>
                  </a:cubicBezTo>
                  <a:lnTo>
                    <a:pt x="3744" y="1574"/>
                  </a:lnTo>
                  <a:lnTo>
                    <a:pt x="701" y="1574"/>
                  </a:lnTo>
                  <a:lnTo>
                    <a:pt x="701" y="362"/>
                  </a:lnTo>
                  <a:cubicBezTo>
                    <a:pt x="701" y="163"/>
                    <a:pt x="547" y="0"/>
                    <a:pt x="351" y="0"/>
                  </a:cubicBezTo>
                  <a:close/>
                </a:path>
              </a:pathLst>
            </a:custGeom>
            <a:solidFill>
              <a:schemeClr val="lt1"/>
            </a:solidFill>
            <a:ln>
              <a:noFill/>
            </a:ln>
            <a:effectLst>
              <a:outerShdw blurRad="57150" dist="666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5" name="Google Shape;2315;p92"/>
          <p:cNvSpPr/>
          <p:nvPr/>
        </p:nvSpPr>
        <p:spPr>
          <a:xfrm>
            <a:off x="8277222" y="1734800"/>
            <a:ext cx="334609" cy="334609"/>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1"/>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6" name="Google Shape;2316;p92"/>
          <p:cNvGrpSpPr/>
          <p:nvPr/>
        </p:nvGrpSpPr>
        <p:grpSpPr>
          <a:xfrm>
            <a:off x="825500" y="553337"/>
            <a:ext cx="591600" cy="419498"/>
            <a:chOff x="825500" y="553337"/>
            <a:chExt cx="591600" cy="419498"/>
          </a:xfrm>
        </p:grpSpPr>
        <p:grpSp>
          <p:nvGrpSpPr>
            <p:cNvPr id="2317" name="Google Shape;2317;p92"/>
            <p:cNvGrpSpPr/>
            <p:nvPr/>
          </p:nvGrpSpPr>
          <p:grpSpPr>
            <a:xfrm>
              <a:off x="1156390" y="712124"/>
              <a:ext cx="260710" cy="260710"/>
              <a:chOff x="1594650" y="976150"/>
              <a:chExt cx="411150" cy="411150"/>
            </a:xfrm>
          </p:grpSpPr>
          <p:sp>
            <p:nvSpPr>
              <p:cNvPr id="2318" name="Google Shape;2318;p92"/>
              <p:cNvSpPr/>
              <p:nvPr/>
            </p:nvSpPr>
            <p:spPr>
              <a:xfrm>
                <a:off x="1594650" y="976150"/>
                <a:ext cx="411150" cy="411150"/>
              </a:xfrm>
              <a:custGeom>
                <a:avLst/>
                <a:gdLst/>
                <a:ahLst/>
                <a:cxnLst/>
                <a:rect l="l" t="t" r="r" b="b"/>
                <a:pathLst>
                  <a:path w="16446" h="16446" extrusionOk="0">
                    <a:moveTo>
                      <a:pt x="8206" y="1201"/>
                    </a:moveTo>
                    <a:cubicBezTo>
                      <a:pt x="12109" y="1201"/>
                      <a:pt x="15211" y="4337"/>
                      <a:pt x="15211" y="8206"/>
                    </a:cubicBezTo>
                    <a:cubicBezTo>
                      <a:pt x="15211" y="12109"/>
                      <a:pt x="12109" y="15211"/>
                      <a:pt x="8206" y="15211"/>
                    </a:cubicBezTo>
                    <a:cubicBezTo>
                      <a:pt x="4337" y="15211"/>
                      <a:pt x="1201" y="12109"/>
                      <a:pt x="1201" y="8206"/>
                    </a:cubicBezTo>
                    <a:cubicBezTo>
                      <a:pt x="1201" y="4337"/>
                      <a:pt x="4337" y="1201"/>
                      <a:pt x="8206" y="1201"/>
                    </a:cubicBezTo>
                    <a:close/>
                    <a:moveTo>
                      <a:pt x="8206" y="0"/>
                    </a:moveTo>
                    <a:cubicBezTo>
                      <a:pt x="3670" y="0"/>
                      <a:pt x="0" y="3669"/>
                      <a:pt x="0" y="8206"/>
                    </a:cubicBezTo>
                    <a:cubicBezTo>
                      <a:pt x="0" y="12776"/>
                      <a:pt x="3670" y="16445"/>
                      <a:pt x="8206" y="16445"/>
                    </a:cubicBezTo>
                    <a:cubicBezTo>
                      <a:pt x="12776" y="16445"/>
                      <a:pt x="16445" y="12776"/>
                      <a:pt x="16445" y="8206"/>
                    </a:cubicBezTo>
                    <a:cubicBezTo>
                      <a:pt x="16445" y="3669"/>
                      <a:pt x="12776" y="0"/>
                      <a:pt x="8206" y="0"/>
                    </a:cubicBezTo>
                    <a:close/>
                  </a:path>
                </a:pathLst>
              </a:custGeom>
              <a:solidFill>
                <a:schemeClr val="accent3"/>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92"/>
              <p:cNvSpPr/>
              <p:nvPr/>
            </p:nvSpPr>
            <p:spPr>
              <a:xfrm>
                <a:off x="1735575" y="1056200"/>
                <a:ext cx="129275" cy="129275"/>
              </a:xfrm>
              <a:custGeom>
                <a:avLst/>
                <a:gdLst/>
                <a:ahLst/>
                <a:cxnLst/>
                <a:rect l="l" t="t" r="r" b="b"/>
                <a:pathLst>
                  <a:path w="5171" h="5171" extrusionOk="0">
                    <a:moveTo>
                      <a:pt x="2569" y="0"/>
                    </a:moveTo>
                    <a:cubicBezTo>
                      <a:pt x="1168" y="0"/>
                      <a:pt x="1" y="1168"/>
                      <a:pt x="1" y="2602"/>
                    </a:cubicBezTo>
                    <a:cubicBezTo>
                      <a:pt x="1" y="4003"/>
                      <a:pt x="1168" y="5171"/>
                      <a:pt x="2569" y="5171"/>
                    </a:cubicBezTo>
                    <a:cubicBezTo>
                      <a:pt x="4003" y="5171"/>
                      <a:pt x="5171" y="4003"/>
                      <a:pt x="5171" y="2602"/>
                    </a:cubicBezTo>
                    <a:cubicBezTo>
                      <a:pt x="5171" y="1135"/>
                      <a:pt x="4003" y="0"/>
                      <a:pt x="2569" y="0"/>
                    </a:cubicBezTo>
                    <a:close/>
                  </a:path>
                </a:pathLst>
              </a:custGeom>
              <a:solidFill>
                <a:schemeClr val="accent3"/>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92"/>
              <p:cNvSpPr/>
              <p:nvPr/>
            </p:nvSpPr>
            <p:spPr>
              <a:xfrm>
                <a:off x="1689700" y="1196300"/>
                <a:ext cx="221025" cy="100925"/>
              </a:xfrm>
              <a:custGeom>
                <a:avLst/>
                <a:gdLst/>
                <a:ahLst/>
                <a:cxnLst/>
                <a:rect l="l" t="t" r="r" b="b"/>
                <a:pathLst>
                  <a:path w="8841" h="4037" extrusionOk="0">
                    <a:moveTo>
                      <a:pt x="2670" y="0"/>
                    </a:moveTo>
                    <a:cubicBezTo>
                      <a:pt x="1202" y="0"/>
                      <a:pt x="1" y="1201"/>
                      <a:pt x="1" y="2669"/>
                    </a:cubicBezTo>
                    <a:lnTo>
                      <a:pt x="1" y="4037"/>
                    </a:lnTo>
                    <a:lnTo>
                      <a:pt x="8841" y="4037"/>
                    </a:lnTo>
                    <a:lnTo>
                      <a:pt x="8841" y="2669"/>
                    </a:lnTo>
                    <a:cubicBezTo>
                      <a:pt x="8841" y="1201"/>
                      <a:pt x="7606" y="0"/>
                      <a:pt x="6172" y="0"/>
                    </a:cubicBezTo>
                    <a:close/>
                  </a:path>
                </a:pathLst>
              </a:custGeom>
              <a:solidFill>
                <a:schemeClr val="accent3"/>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1" name="Google Shape;2321;p92"/>
            <p:cNvGrpSpPr/>
            <p:nvPr/>
          </p:nvGrpSpPr>
          <p:grpSpPr>
            <a:xfrm>
              <a:off x="825500" y="553337"/>
              <a:ext cx="436632" cy="284986"/>
              <a:chOff x="4842900" y="2922987"/>
              <a:chExt cx="436632" cy="284986"/>
            </a:xfrm>
          </p:grpSpPr>
          <p:sp>
            <p:nvSpPr>
              <p:cNvPr id="2322" name="Google Shape;2322;p92"/>
              <p:cNvSpPr/>
              <p:nvPr/>
            </p:nvSpPr>
            <p:spPr>
              <a:xfrm>
                <a:off x="4842900" y="2922987"/>
                <a:ext cx="436632" cy="284986"/>
              </a:xfrm>
              <a:custGeom>
                <a:avLst/>
                <a:gdLst/>
                <a:ahLst/>
                <a:cxnLst/>
                <a:rect l="l" t="t" r="r" b="b"/>
                <a:pathLst>
                  <a:path w="35922" h="23446" extrusionOk="0">
                    <a:moveTo>
                      <a:pt x="3448" y="1"/>
                    </a:moveTo>
                    <a:cubicBezTo>
                      <a:pt x="1555" y="1"/>
                      <a:pt x="0" y="1538"/>
                      <a:pt x="0" y="3432"/>
                    </a:cubicBezTo>
                    <a:lnTo>
                      <a:pt x="0" y="15552"/>
                    </a:lnTo>
                    <a:cubicBezTo>
                      <a:pt x="0" y="17446"/>
                      <a:pt x="1555" y="18983"/>
                      <a:pt x="3448" y="18983"/>
                    </a:cubicBezTo>
                    <a:lnTo>
                      <a:pt x="24950" y="18983"/>
                    </a:lnTo>
                    <a:lnTo>
                      <a:pt x="29074" y="23446"/>
                    </a:lnTo>
                    <a:lnTo>
                      <a:pt x="29074" y="18983"/>
                    </a:lnTo>
                    <a:lnTo>
                      <a:pt x="32473" y="18983"/>
                    </a:lnTo>
                    <a:cubicBezTo>
                      <a:pt x="34382" y="18983"/>
                      <a:pt x="35921" y="17446"/>
                      <a:pt x="35921" y="15552"/>
                    </a:cubicBezTo>
                    <a:lnTo>
                      <a:pt x="35921" y="3432"/>
                    </a:lnTo>
                    <a:cubicBezTo>
                      <a:pt x="35921" y="1538"/>
                      <a:pt x="34382" y="1"/>
                      <a:pt x="32473" y="1"/>
                    </a:cubicBezTo>
                    <a:close/>
                  </a:path>
                </a:pathLst>
              </a:custGeom>
              <a:gradFill>
                <a:gsLst>
                  <a:gs pos="0">
                    <a:srgbClr val="FEE1E1"/>
                  </a:gs>
                  <a:gs pos="100000">
                    <a:srgbClr val="F66767"/>
                  </a:gs>
                </a:gsLst>
                <a:lin ang="5400012" scaled="0"/>
              </a:gradFill>
              <a:ln>
                <a:noFill/>
              </a:ln>
              <a:effectLst>
                <a:outerShdw blurRad="57150" dist="19050" dir="5400000" algn="bl" rotWithShape="0">
                  <a:srgbClr val="5352EE">
                    <a:alpha val="18000"/>
                  </a:srgb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92"/>
              <p:cNvSpPr/>
              <p:nvPr/>
            </p:nvSpPr>
            <p:spPr>
              <a:xfrm>
                <a:off x="4917676" y="3006198"/>
                <a:ext cx="287065" cy="60824"/>
              </a:xfrm>
              <a:custGeom>
                <a:avLst/>
                <a:gdLst/>
                <a:ahLst/>
                <a:cxnLst/>
                <a:rect l="l" t="t" r="r" b="b"/>
                <a:pathLst>
                  <a:path w="23617" h="5004" extrusionOk="0">
                    <a:moveTo>
                      <a:pt x="2503" y="0"/>
                    </a:moveTo>
                    <a:cubicBezTo>
                      <a:pt x="1117" y="0"/>
                      <a:pt x="1" y="1116"/>
                      <a:pt x="1" y="2502"/>
                    </a:cubicBezTo>
                    <a:cubicBezTo>
                      <a:pt x="1" y="3888"/>
                      <a:pt x="1117" y="5004"/>
                      <a:pt x="2503" y="5004"/>
                    </a:cubicBezTo>
                    <a:cubicBezTo>
                      <a:pt x="3873" y="5004"/>
                      <a:pt x="4988" y="3888"/>
                      <a:pt x="4988" y="2502"/>
                    </a:cubicBezTo>
                    <a:cubicBezTo>
                      <a:pt x="4988" y="1116"/>
                      <a:pt x="3873" y="0"/>
                      <a:pt x="2503" y="0"/>
                    </a:cubicBezTo>
                    <a:close/>
                    <a:moveTo>
                      <a:pt x="11817" y="0"/>
                    </a:moveTo>
                    <a:cubicBezTo>
                      <a:pt x="10431" y="0"/>
                      <a:pt x="9316" y="1116"/>
                      <a:pt x="9316" y="2502"/>
                    </a:cubicBezTo>
                    <a:cubicBezTo>
                      <a:pt x="9316" y="3888"/>
                      <a:pt x="10431" y="5004"/>
                      <a:pt x="11817" y="5004"/>
                    </a:cubicBezTo>
                    <a:cubicBezTo>
                      <a:pt x="13186" y="5004"/>
                      <a:pt x="14301" y="3888"/>
                      <a:pt x="14301" y="2502"/>
                    </a:cubicBezTo>
                    <a:cubicBezTo>
                      <a:pt x="14301" y="1116"/>
                      <a:pt x="13186" y="0"/>
                      <a:pt x="11817" y="0"/>
                    </a:cubicBezTo>
                    <a:close/>
                    <a:moveTo>
                      <a:pt x="21131" y="0"/>
                    </a:moveTo>
                    <a:cubicBezTo>
                      <a:pt x="19744" y="0"/>
                      <a:pt x="18629" y="1116"/>
                      <a:pt x="18629" y="2502"/>
                    </a:cubicBezTo>
                    <a:cubicBezTo>
                      <a:pt x="18629" y="3888"/>
                      <a:pt x="19744" y="5004"/>
                      <a:pt x="21131" y="5004"/>
                    </a:cubicBezTo>
                    <a:cubicBezTo>
                      <a:pt x="22500" y="5004"/>
                      <a:pt x="23616" y="3888"/>
                      <a:pt x="23616" y="2502"/>
                    </a:cubicBezTo>
                    <a:cubicBezTo>
                      <a:pt x="23616" y="1116"/>
                      <a:pt x="22500" y="0"/>
                      <a:pt x="21131" y="0"/>
                    </a:cubicBezTo>
                    <a:close/>
                  </a:path>
                </a:pathLst>
              </a:custGeom>
              <a:solidFill>
                <a:srgbClr val="FFFFFF"/>
              </a:solidFill>
              <a:ln>
                <a:noFill/>
              </a:ln>
              <a:effectLst>
                <a:outerShdw blurRad="57150" dist="19050" dir="5400000" algn="bl" rotWithShape="0">
                  <a:srgbClr val="5352EE">
                    <a:alpha val="18000"/>
                  </a:srgb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24" name="Google Shape;2324;p92"/>
          <p:cNvSpPr/>
          <p:nvPr/>
        </p:nvSpPr>
        <p:spPr>
          <a:xfrm>
            <a:off x="5505449" y="3655525"/>
            <a:ext cx="247640" cy="247640"/>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lt2"/>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271"/>
                                        </p:tgtEl>
                                        <p:attrNameLst>
                                          <p:attrName>style.visibility</p:attrName>
                                        </p:attrNameLst>
                                      </p:cBhvr>
                                      <p:to>
                                        <p:strVal val="visible"/>
                                      </p:to>
                                    </p:set>
                                    <p:anim calcmode="lin" valueType="num">
                                      <p:cBhvr additive="base">
                                        <p:cTn id="7" dur="800"/>
                                        <p:tgtEl>
                                          <p:spTgt spid="2271"/>
                                        </p:tgtEl>
                                        <p:attrNameLst>
                                          <p:attrName>ppt_w</p:attrName>
                                        </p:attrNameLst>
                                      </p:cBhvr>
                                      <p:tavLst>
                                        <p:tav tm="0">
                                          <p:val>
                                            <p:strVal val="0"/>
                                          </p:val>
                                        </p:tav>
                                        <p:tav tm="100000">
                                          <p:val>
                                            <p:strVal val="#ppt_w"/>
                                          </p:val>
                                        </p:tav>
                                      </p:tavLst>
                                    </p:anim>
                                    <p:anim calcmode="lin" valueType="num">
                                      <p:cBhvr additive="base">
                                        <p:cTn id="8" dur="800"/>
                                        <p:tgtEl>
                                          <p:spTgt spid="2271"/>
                                        </p:tgtEl>
                                        <p:attrNameLst>
                                          <p:attrName>ppt_h</p:attrName>
                                        </p:attrNameLst>
                                      </p:cBhvr>
                                      <p:tavLst>
                                        <p:tav tm="0">
                                          <p:val>
                                            <p:strVal val="0"/>
                                          </p:val>
                                        </p:tav>
                                        <p:tav tm="100000">
                                          <p:val>
                                            <p:strVal val="#ppt_h"/>
                                          </p:val>
                                        </p:tav>
                                      </p:tavLst>
                                    </p:anim>
                                  </p:childTnLst>
                                </p:cTn>
                              </p:par>
                            </p:childTnLst>
                          </p:cTn>
                        </p:par>
                        <p:par>
                          <p:cTn id="9" fill="hold">
                            <p:stCondLst>
                              <p:cond delay="800"/>
                            </p:stCondLst>
                            <p:childTnLst>
                              <p:par>
                                <p:cTn id="10" presetID="2" presetClass="entr" presetSubtype="4" fill="hold" nodeType="afterEffect">
                                  <p:stCondLst>
                                    <p:cond delay="0"/>
                                  </p:stCondLst>
                                  <p:childTnLst>
                                    <p:set>
                                      <p:cBhvr>
                                        <p:cTn id="11" dur="1" fill="hold">
                                          <p:stCondLst>
                                            <p:cond delay="0"/>
                                          </p:stCondLst>
                                        </p:cTn>
                                        <p:tgtEl>
                                          <p:spTgt spid="2272"/>
                                        </p:tgtEl>
                                        <p:attrNameLst>
                                          <p:attrName>style.visibility</p:attrName>
                                        </p:attrNameLst>
                                      </p:cBhvr>
                                      <p:to>
                                        <p:strVal val="visible"/>
                                      </p:to>
                                    </p:set>
                                    <p:anim calcmode="lin" valueType="num">
                                      <p:cBhvr additive="base">
                                        <p:cTn id="12" dur="800"/>
                                        <p:tgtEl>
                                          <p:spTgt spid="2272"/>
                                        </p:tgtEl>
                                        <p:attrNameLst>
                                          <p:attrName>ppt_y</p:attrName>
                                        </p:attrNameLst>
                                      </p:cBhvr>
                                      <p:tavLst>
                                        <p:tav tm="0">
                                          <p:val>
                                            <p:strVal val="#ppt_y+1"/>
                                          </p:val>
                                        </p:tav>
                                        <p:tav tm="100000">
                                          <p:val>
                                            <p:strVal val="#ppt_y"/>
                                          </p:val>
                                        </p:tav>
                                      </p:tavLst>
                                    </p:anim>
                                  </p:childTnLst>
                                </p:cTn>
                              </p:par>
                            </p:childTnLst>
                          </p:cTn>
                        </p:par>
                        <p:par>
                          <p:cTn id="13" fill="hold">
                            <p:stCondLst>
                              <p:cond delay="1600"/>
                            </p:stCondLst>
                            <p:childTnLst>
                              <p:par>
                                <p:cTn id="14" presetID="8" presetClass="emph" presetSubtype="0" fill="hold" nodeType="afterEffect">
                                  <p:stCondLst>
                                    <p:cond delay="0"/>
                                  </p:stCondLst>
                                  <p:childTnLst>
                                    <p:animRot by="-21600000">
                                      <p:cBhvr>
                                        <p:cTn id="15" dur="800" fill="hold"/>
                                        <p:tgtEl>
                                          <p:spTgt spid="2324"/>
                                        </p:tgtEl>
                                        <p:attrNameLst>
                                          <p:attrName>r</p:attrName>
                                        </p:attrNameLst>
                                      </p:cBhvr>
                                    </p:animRot>
                                  </p:childTnLst>
                                </p:cTn>
                              </p:par>
                              <p:par>
                                <p:cTn id="16" presetID="8" presetClass="emph" presetSubtype="0" fill="hold" nodeType="withEffect">
                                  <p:stCondLst>
                                    <p:cond delay="0"/>
                                  </p:stCondLst>
                                  <p:childTnLst>
                                    <p:animRot by="-21600000">
                                      <p:cBhvr>
                                        <p:cTn id="17" dur="800" fill="hold"/>
                                        <p:tgtEl>
                                          <p:spTgt spid="23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371" name="Google Shape;2371;p94"/>
          <p:cNvSpPr/>
          <p:nvPr/>
        </p:nvSpPr>
        <p:spPr>
          <a:xfrm>
            <a:off x="7888550" y="926650"/>
            <a:ext cx="356425" cy="355650"/>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accent5"/>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94"/>
          <p:cNvSpPr/>
          <p:nvPr/>
        </p:nvSpPr>
        <p:spPr>
          <a:xfrm>
            <a:off x="8066762" y="4109050"/>
            <a:ext cx="188073" cy="250775"/>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3"/>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94"/>
          <p:cNvSpPr txBox="1">
            <a:spLocks noGrp="1"/>
          </p:cNvSpPr>
          <p:nvPr>
            <p:ph type="subTitle" idx="1"/>
          </p:nvPr>
        </p:nvSpPr>
        <p:spPr>
          <a:xfrm>
            <a:off x="2427354" y="1909394"/>
            <a:ext cx="5404309" cy="1053943"/>
          </a:xfrm>
          <a:prstGeom prst="rect">
            <a:avLst/>
          </a:prstGeom>
        </p:spPr>
        <p:txBody>
          <a:bodyPr spcFirstLastPara="1" wrap="square" lIns="91425" tIns="91425" rIns="91425" bIns="91425" anchor="ctr" anchorCtr="0">
            <a:noAutofit/>
          </a:bodyPr>
          <a:lstStyle/>
          <a:p>
            <a:pPr algn="just"/>
            <a:r>
              <a:rPr lang="es-MX" dirty="0" smtClean="0"/>
              <a:t>      Por </a:t>
            </a:r>
            <a:r>
              <a:rPr lang="es-MX" dirty="0"/>
              <a:t>lo tanto, la facilidad de uso se refiere a </a:t>
            </a:r>
            <a:r>
              <a:rPr lang="es-MX" b="1" dirty="0"/>
              <a:t>cómo un usuario puede interactuar fácilmente con un producto o sitio web</a:t>
            </a:r>
            <a:r>
              <a:rPr lang="es-MX" dirty="0"/>
              <a:t>. Definitivamente es una parte esencial del diseño de UX, pero no es la historia completa del diseño de UX. En usabilidad, un diseñador debe concentrarse en 3 aspectos básicos:</a:t>
            </a:r>
          </a:p>
          <a:p>
            <a:pPr algn="just"/>
            <a:r>
              <a:rPr lang="es-MX" dirty="0" smtClean="0"/>
              <a:t>       Los </a:t>
            </a:r>
            <a:r>
              <a:rPr lang="es-MX" dirty="0"/>
              <a:t>usuarios deben encontrarlo simple y ser eficiente al utilizar una interfaz de diseño.</a:t>
            </a:r>
          </a:p>
          <a:p>
            <a:pPr algn="just"/>
            <a:r>
              <a:rPr lang="es-MX" dirty="0" smtClean="0"/>
              <a:t>       Deben </a:t>
            </a:r>
            <a:r>
              <a:rPr lang="es-MX" dirty="0"/>
              <a:t>ser capaces de aprender la interfaz con facilidad, de modo que vuelvan a su sitio más fácilmente.</a:t>
            </a:r>
          </a:p>
          <a:p>
            <a:pPr algn="just"/>
            <a:r>
              <a:rPr lang="es-MX" dirty="0" smtClean="0"/>
              <a:t>       Deben </a:t>
            </a:r>
            <a:r>
              <a:rPr lang="es-MX" dirty="0"/>
              <a:t>ser capaces de cumplir sus objetivos simplemente con el uso del diseño.</a:t>
            </a:r>
          </a:p>
        </p:txBody>
      </p:sp>
      <p:sp>
        <p:nvSpPr>
          <p:cNvPr id="2375" name="Google Shape;2375;p94"/>
          <p:cNvSpPr/>
          <p:nvPr/>
        </p:nvSpPr>
        <p:spPr>
          <a:xfrm>
            <a:off x="561091" y="866146"/>
            <a:ext cx="1469416" cy="2930099"/>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gradFill>
            <a:gsLst>
              <a:gs pos="0">
                <a:srgbClr val="66BEE9">
                  <a:alpha val="34509"/>
                </a:srgbClr>
              </a:gs>
              <a:gs pos="100000">
                <a:srgbClr val="4EB3E4">
                  <a:alpha val="57647"/>
                </a:srgbClr>
              </a:gs>
            </a:gsLst>
            <a:lin ang="5400012" scaled="0"/>
          </a:gradFill>
          <a:ln>
            <a:noFill/>
          </a:ln>
          <a:effectLst>
            <a:outerShdw blurRad="57150" dist="47625"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76" name="Google Shape;2376;p94"/>
          <p:cNvSpPr txBox="1"/>
          <p:nvPr/>
        </p:nvSpPr>
        <p:spPr>
          <a:xfrm>
            <a:off x="980138" y="4359825"/>
            <a:ext cx="2646600" cy="198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endParaRPr sz="1000" dirty="0">
              <a:solidFill>
                <a:schemeClr val="dk1"/>
              </a:solidFill>
              <a:latin typeface="Quicksand"/>
              <a:ea typeface="Quicksand"/>
              <a:cs typeface="Quicksand"/>
              <a:sym typeface="Quicksand"/>
            </a:endParaRPr>
          </a:p>
        </p:txBody>
      </p:sp>
      <p:pic>
        <p:nvPicPr>
          <p:cNvPr id="2377" name="Google Shape;2377;p94"/>
          <p:cNvPicPr preferRelativeResize="0"/>
          <p:nvPr/>
        </p:nvPicPr>
        <p:blipFill rotWithShape="1">
          <a:blip r:embed="rId3">
            <a:alphaModFix/>
          </a:blip>
          <a:srcRect l="68394" t="33781" r="15414" b="15135"/>
          <a:stretch/>
        </p:blipFill>
        <p:spPr>
          <a:xfrm>
            <a:off x="621389" y="1079571"/>
            <a:ext cx="1393951" cy="2458799"/>
          </a:xfrm>
          <a:prstGeom prst="rect">
            <a:avLst/>
          </a:prstGeom>
          <a:noFill/>
          <a:ln w="9525" cap="flat" cmpd="sng">
            <a:solidFill>
              <a:schemeClr val="lt1"/>
            </a:solidFill>
            <a:prstDash val="solid"/>
            <a:round/>
            <a:headEnd type="none" w="sm" len="sm"/>
            <a:tailEnd type="none" w="sm" len="sm"/>
          </a:ln>
        </p:spPr>
      </p:pic>
      <p:grpSp>
        <p:nvGrpSpPr>
          <p:cNvPr id="2378" name="Google Shape;2378;p94"/>
          <p:cNvGrpSpPr/>
          <p:nvPr/>
        </p:nvGrpSpPr>
        <p:grpSpPr>
          <a:xfrm>
            <a:off x="2098313" y="966908"/>
            <a:ext cx="627083" cy="436814"/>
            <a:chOff x="5779976" y="1418876"/>
            <a:chExt cx="421200" cy="293400"/>
          </a:xfrm>
        </p:grpSpPr>
        <p:sp>
          <p:nvSpPr>
            <p:cNvPr id="2379" name="Google Shape;2379;p94"/>
            <p:cNvSpPr/>
            <p:nvPr/>
          </p:nvSpPr>
          <p:spPr>
            <a:xfrm>
              <a:off x="5779976" y="1418876"/>
              <a:ext cx="421200" cy="293400"/>
            </a:xfrm>
            <a:prstGeom prst="wedgeRoundRectCallout">
              <a:avLst>
                <a:gd name="adj1" fmla="val -17374"/>
                <a:gd name="adj2" fmla="val 73101"/>
                <a:gd name="adj3" fmla="val 0"/>
              </a:avLst>
            </a:prstGeom>
            <a:solidFill>
              <a:schemeClr val="accent3"/>
            </a:solidFill>
            <a:ln>
              <a:noFill/>
            </a:ln>
            <a:effectLst>
              <a:outerShdw blurRad="57150" dist="47625"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94"/>
            <p:cNvSpPr/>
            <p:nvPr/>
          </p:nvSpPr>
          <p:spPr>
            <a:xfrm>
              <a:off x="5908478" y="1501513"/>
              <a:ext cx="157557" cy="139114"/>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lt1"/>
            </a:solidFill>
            <a:ln>
              <a:noFill/>
            </a:ln>
            <a:effectLst>
              <a:outerShdw blurRad="57150" dist="19050" dir="5400000" algn="bl" rotWithShape="0">
                <a:schemeClr val="dk1">
                  <a:alpha val="3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81" name="Google Shape;2381;p94"/>
          <p:cNvGrpSpPr/>
          <p:nvPr/>
        </p:nvGrpSpPr>
        <p:grpSpPr>
          <a:xfrm>
            <a:off x="110478" y="2350574"/>
            <a:ext cx="2586275" cy="1282796"/>
            <a:chOff x="5471225" y="1495650"/>
            <a:chExt cx="2586275" cy="1282796"/>
          </a:xfrm>
        </p:grpSpPr>
        <p:sp>
          <p:nvSpPr>
            <p:cNvPr id="2382" name="Google Shape;2382;p94"/>
            <p:cNvSpPr/>
            <p:nvPr/>
          </p:nvSpPr>
          <p:spPr>
            <a:xfrm>
              <a:off x="5471225" y="2264100"/>
              <a:ext cx="505350" cy="505350"/>
            </a:xfrm>
            <a:custGeom>
              <a:avLst/>
              <a:gdLst/>
              <a:ahLst/>
              <a:cxnLst/>
              <a:rect l="l" t="t" r="r" b="b"/>
              <a:pathLst>
                <a:path w="20214" h="20214" extrusionOk="0">
                  <a:moveTo>
                    <a:pt x="20214" y="10092"/>
                  </a:moveTo>
                  <a:cubicBezTo>
                    <a:pt x="20214" y="15684"/>
                    <a:pt x="15685" y="20213"/>
                    <a:pt x="10123" y="20213"/>
                  </a:cubicBezTo>
                  <a:cubicBezTo>
                    <a:pt x="4530" y="20213"/>
                    <a:pt x="1" y="15684"/>
                    <a:pt x="1" y="10092"/>
                  </a:cubicBezTo>
                  <a:cubicBezTo>
                    <a:pt x="1" y="4529"/>
                    <a:pt x="4530" y="0"/>
                    <a:pt x="10123" y="0"/>
                  </a:cubicBezTo>
                  <a:cubicBezTo>
                    <a:pt x="15685" y="0"/>
                    <a:pt x="20214" y="4529"/>
                    <a:pt x="20214" y="10092"/>
                  </a:cubicBezTo>
                  <a:close/>
                </a:path>
              </a:pathLst>
            </a:custGeom>
            <a:solidFill>
              <a:schemeClr val="accent2"/>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94"/>
            <p:cNvSpPr/>
            <p:nvPr/>
          </p:nvSpPr>
          <p:spPr>
            <a:xfrm>
              <a:off x="5652100" y="2394800"/>
              <a:ext cx="214300" cy="248500"/>
            </a:xfrm>
            <a:custGeom>
              <a:avLst/>
              <a:gdLst/>
              <a:ahLst/>
              <a:cxnLst/>
              <a:rect l="l" t="t" r="r" b="b"/>
              <a:pathLst>
                <a:path w="8572" h="9940" extrusionOk="0">
                  <a:moveTo>
                    <a:pt x="0" y="0"/>
                  </a:moveTo>
                  <a:lnTo>
                    <a:pt x="0" y="4985"/>
                  </a:lnTo>
                  <a:lnTo>
                    <a:pt x="0" y="9940"/>
                  </a:lnTo>
                  <a:lnTo>
                    <a:pt x="4286" y="7447"/>
                  </a:lnTo>
                  <a:lnTo>
                    <a:pt x="8572" y="4985"/>
                  </a:lnTo>
                  <a:lnTo>
                    <a:pt x="4286" y="2523"/>
                  </a:lnTo>
                  <a:lnTo>
                    <a:pt x="0" y="0"/>
                  </a:ln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94"/>
            <p:cNvSpPr/>
            <p:nvPr/>
          </p:nvSpPr>
          <p:spPr>
            <a:xfrm>
              <a:off x="7071750" y="2545896"/>
              <a:ext cx="805525" cy="232550"/>
            </a:xfrm>
            <a:custGeom>
              <a:avLst/>
              <a:gdLst/>
              <a:ahLst/>
              <a:cxnLst/>
              <a:rect l="l" t="t" r="r" b="b"/>
              <a:pathLst>
                <a:path w="32221" h="9302" extrusionOk="0">
                  <a:moveTo>
                    <a:pt x="1369" y="1"/>
                  </a:moveTo>
                  <a:cubicBezTo>
                    <a:pt x="609" y="1"/>
                    <a:pt x="1" y="609"/>
                    <a:pt x="1" y="1369"/>
                  </a:cubicBezTo>
                  <a:lnTo>
                    <a:pt x="1" y="7904"/>
                  </a:lnTo>
                  <a:cubicBezTo>
                    <a:pt x="1" y="8664"/>
                    <a:pt x="609" y="9302"/>
                    <a:pt x="1369" y="9302"/>
                  </a:cubicBezTo>
                  <a:lnTo>
                    <a:pt x="30853" y="9302"/>
                  </a:lnTo>
                  <a:cubicBezTo>
                    <a:pt x="31612" y="9302"/>
                    <a:pt x="32220" y="8694"/>
                    <a:pt x="32220" y="7904"/>
                  </a:cubicBezTo>
                  <a:lnTo>
                    <a:pt x="32220" y="1369"/>
                  </a:lnTo>
                  <a:cubicBezTo>
                    <a:pt x="32220" y="609"/>
                    <a:pt x="31612" y="1"/>
                    <a:pt x="30853" y="1"/>
                  </a:cubicBezTo>
                  <a:close/>
                </a:path>
              </a:pathLst>
            </a:custGeom>
            <a:gradFill>
              <a:gsLst>
                <a:gs pos="0">
                  <a:srgbClr val="66BEE9">
                    <a:alpha val="34509"/>
                  </a:srgbClr>
                </a:gs>
                <a:gs pos="100000">
                  <a:schemeClr val="lt2"/>
                </a:gs>
              </a:gsLst>
              <a:lin ang="5400012" scaled="0"/>
            </a:gra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94"/>
            <p:cNvSpPr/>
            <p:nvPr/>
          </p:nvSpPr>
          <p:spPr>
            <a:xfrm>
              <a:off x="7121900" y="2585421"/>
              <a:ext cx="170250" cy="155050"/>
            </a:xfrm>
            <a:custGeom>
              <a:avLst/>
              <a:gdLst/>
              <a:ahLst/>
              <a:cxnLst/>
              <a:rect l="l" t="t" r="r" b="b"/>
              <a:pathLst>
                <a:path w="6810" h="6202" extrusionOk="0">
                  <a:moveTo>
                    <a:pt x="3405" y="0"/>
                  </a:moveTo>
                  <a:cubicBezTo>
                    <a:pt x="2615" y="0"/>
                    <a:pt x="1825" y="304"/>
                    <a:pt x="1217" y="912"/>
                  </a:cubicBezTo>
                  <a:cubicBezTo>
                    <a:pt x="1" y="2128"/>
                    <a:pt x="1" y="4073"/>
                    <a:pt x="1217" y="5289"/>
                  </a:cubicBezTo>
                  <a:cubicBezTo>
                    <a:pt x="1825" y="5897"/>
                    <a:pt x="2615" y="6201"/>
                    <a:pt x="3405" y="6201"/>
                  </a:cubicBezTo>
                  <a:cubicBezTo>
                    <a:pt x="4196" y="6201"/>
                    <a:pt x="4986" y="5897"/>
                    <a:pt x="5594" y="5289"/>
                  </a:cubicBezTo>
                  <a:cubicBezTo>
                    <a:pt x="6810" y="4073"/>
                    <a:pt x="6810" y="2128"/>
                    <a:pt x="5594" y="912"/>
                  </a:cubicBezTo>
                  <a:cubicBezTo>
                    <a:pt x="4986" y="304"/>
                    <a:pt x="4196" y="0"/>
                    <a:pt x="3405" y="0"/>
                  </a:cubicBezTo>
                  <a:close/>
                </a:path>
              </a:pathLst>
            </a:custGeom>
            <a:solidFill>
              <a:srgbClr val="FFFFFF"/>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94"/>
            <p:cNvSpPr/>
            <p:nvPr/>
          </p:nvSpPr>
          <p:spPr>
            <a:xfrm>
              <a:off x="7345325" y="2621121"/>
              <a:ext cx="284975" cy="25100"/>
            </a:xfrm>
            <a:custGeom>
              <a:avLst/>
              <a:gdLst/>
              <a:ahLst/>
              <a:cxnLst/>
              <a:rect l="l" t="t" r="r" b="b"/>
              <a:pathLst>
                <a:path w="11399" h="1004" extrusionOk="0">
                  <a:moveTo>
                    <a:pt x="487" y="1"/>
                  </a:moveTo>
                  <a:cubicBezTo>
                    <a:pt x="243" y="1"/>
                    <a:pt x="0" y="244"/>
                    <a:pt x="0" y="518"/>
                  </a:cubicBezTo>
                  <a:cubicBezTo>
                    <a:pt x="0" y="761"/>
                    <a:pt x="243" y="1004"/>
                    <a:pt x="487" y="1004"/>
                  </a:cubicBezTo>
                  <a:lnTo>
                    <a:pt x="10912" y="1004"/>
                  </a:lnTo>
                  <a:cubicBezTo>
                    <a:pt x="11186" y="1004"/>
                    <a:pt x="11399" y="822"/>
                    <a:pt x="11399" y="518"/>
                  </a:cubicBezTo>
                  <a:cubicBezTo>
                    <a:pt x="11399" y="244"/>
                    <a:pt x="11186" y="1"/>
                    <a:pt x="10912"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94"/>
            <p:cNvSpPr/>
            <p:nvPr/>
          </p:nvSpPr>
          <p:spPr>
            <a:xfrm>
              <a:off x="7661425" y="2621121"/>
              <a:ext cx="142900" cy="25100"/>
            </a:xfrm>
            <a:custGeom>
              <a:avLst/>
              <a:gdLst/>
              <a:ahLst/>
              <a:cxnLst/>
              <a:rect l="l" t="t" r="r" b="b"/>
              <a:pathLst>
                <a:path w="5716" h="1004" extrusionOk="0">
                  <a:moveTo>
                    <a:pt x="518" y="1"/>
                  </a:moveTo>
                  <a:cubicBezTo>
                    <a:pt x="244" y="1"/>
                    <a:pt x="1" y="244"/>
                    <a:pt x="1" y="518"/>
                  </a:cubicBezTo>
                  <a:cubicBezTo>
                    <a:pt x="1" y="761"/>
                    <a:pt x="244" y="1004"/>
                    <a:pt x="518" y="1004"/>
                  </a:cubicBezTo>
                  <a:lnTo>
                    <a:pt x="5229" y="1004"/>
                  </a:lnTo>
                  <a:cubicBezTo>
                    <a:pt x="5472" y="1004"/>
                    <a:pt x="5685" y="822"/>
                    <a:pt x="5715" y="518"/>
                  </a:cubicBezTo>
                  <a:cubicBezTo>
                    <a:pt x="5715" y="244"/>
                    <a:pt x="5472" y="1"/>
                    <a:pt x="5229"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94"/>
            <p:cNvSpPr/>
            <p:nvPr/>
          </p:nvSpPr>
          <p:spPr>
            <a:xfrm>
              <a:off x="7345325" y="2683446"/>
              <a:ext cx="171000" cy="24350"/>
            </a:xfrm>
            <a:custGeom>
              <a:avLst/>
              <a:gdLst/>
              <a:ahLst/>
              <a:cxnLst/>
              <a:rect l="l" t="t" r="r" b="b"/>
              <a:pathLst>
                <a:path w="6840" h="974" extrusionOk="0">
                  <a:moveTo>
                    <a:pt x="487" y="0"/>
                  </a:moveTo>
                  <a:cubicBezTo>
                    <a:pt x="243" y="0"/>
                    <a:pt x="0" y="213"/>
                    <a:pt x="0" y="487"/>
                  </a:cubicBezTo>
                  <a:cubicBezTo>
                    <a:pt x="0" y="760"/>
                    <a:pt x="243" y="973"/>
                    <a:pt x="487" y="973"/>
                  </a:cubicBezTo>
                  <a:lnTo>
                    <a:pt x="6353" y="973"/>
                  </a:lnTo>
                  <a:cubicBezTo>
                    <a:pt x="6627" y="973"/>
                    <a:pt x="6839" y="760"/>
                    <a:pt x="6839" y="487"/>
                  </a:cubicBezTo>
                  <a:cubicBezTo>
                    <a:pt x="6839" y="213"/>
                    <a:pt x="6627" y="0"/>
                    <a:pt x="6353"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94"/>
            <p:cNvSpPr/>
            <p:nvPr/>
          </p:nvSpPr>
          <p:spPr>
            <a:xfrm>
              <a:off x="7419925" y="1495650"/>
              <a:ext cx="637575" cy="637575"/>
            </a:xfrm>
            <a:custGeom>
              <a:avLst/>
              <a:gdLst/>
              <a:ahLst/>
              <a:cxnLst/>
              <a:rect l="l" t="t" r="r" b="b"/>
              <a:pathLst>
                <a:path w="25503" h="25503" extrusionOk="0">
                  <a:moveTo>
                    <a:pt x="2158" y="0"/>
                  </a:moveTo>
                  <a:cubicBezTo>
                    <a:pt x="942" y="0"/>
                    <a:pt x="0" y="1003"/>
                    <a:pt x="0" y="2158"/>
                  </a:cubicBezTo>
                  <a:lnTo>
                    <a:pt x="0" y="23344"/>
                  </a:lnTo>
                  <a:cubicBezTo>
                    <a:pt x="0" y="24560"/>
                    <a:pt x="973" y="25502"/>
                    <a:pt x="2158" y="25502"/>
                  </a:cubicBezTo>
                  <a:lnTo>
                    <a:pt x="23314" y="25502"/>
                  </a:lnTo>
                  <a:cubicBezTo>
                    <a:pt x="24530" y="25502"/>
                    <a:pt x="25502" y="24499"/>
                    <a:pt x="25502" y="23344"/>
                  </a:cubicBezTo>
                  <a:lnTo>
                    <a:pt x="25502" y="2158"/>
                  </a:lnTo>
                  <a:cubicBezTo>
                    <a:pt x="25502" y="942"/>
                    <a:pt x="24499" y="0"/>
                    <a:pt x="23314"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94"/>
            <p:cNvSpPr/>
            <p:nvPr/>
          </p:nvSpPr>
          <p:spPr>
            <a:xfrm>
              <a:off x="7537700" y="1604300"/>
              <a:ext cx="402775" cy="419500"/>
            </a:xfrm>
            <a:custGeom>
              <a:avLst/>
              <a:gdLst/>
              <a:ahLst/>
              <a:cxnLst/>
              <a:rect l="l" t="t" r="r" b="b"/>
              <a:pathLst>
                <a:path w="16111" h="16780" extrusionOk="0">
                  <a:moveTo>
                    <a:pt x="8055" y="5685"/>
                  </a:moveTo>
                  <a:cubicBezTo>
                    <a:pt x="9514" y="5685"/>
                    <a:pt x="10761" y="6901"/>
                    <a:pt x="10761" y="8390"/>
                  </a:cubicBezTo>
                  <a:cubicBezTo>
                    <a:pt x="10761" y="9879"/>
                    <a:pt x="9545" y="11095"/>
                    <a:pt x="8055" y="11095"/>
                  </a:cubicBezTo>
                  <a:cubicBezTo>
                    <a:pt x="6566" y="11095"/>
                    <a:pt x="5350" y="9879"/>
                    <a:pt x="5350" y="8390"/>
                  </a:cubicBezTo>
                  <a:cubicBezTo>
                    <a:pt x="5350" y="6901"/>
                    <a:pt x="6566" y="5685"/>
                    <a:pt x="8055" y="5685"/>
                  </a:cubicBezTo>
                  <a:close/>
                  <a:moveTo>
                    <a:pt x="6536" y="1"/>
                  </a:moveTo>
                  <a:lnTo>
                    <a:pt x="6049" y="2280"/>
                  </a:lnTo>
                  <a:cubicBezTo>
                    <a:pt x="5168" y="2524"/>
                    <a:pt x="4408" y="2980"/>
                    <a:pt x="3770" y="3587"/>
                  </a:cubicBezTo>
                  <a:lnTo>
                    <a:pt x="1520" y="2858"/>
                  </a:lnTo>
                  <a:lnTo>
                    <a:pt x="1" y="5502"/>
                  </a:lnTo>
                  <a:lnTo>
                    <a:pt x="1733" y="7053"/>
                  </a:lnTo>
                  <a:cubicBezTo>
                    <a:pt x="1672" y="7478"/>
                    <a:pt x="1581" y="7934"/>
                    <a:pt x="1581" y="8390"/>
                  </a:cubicBezTo>
                  <a:cubicBezTo>
                    <a:pt x="1581" y="8846"/>
                    <a:pt x="1642" y="9302"/>
                    <a:pt x="1733" y="9727"/>
                  </a:cubicBezTo>
                  <a:lnTo>
                    <a:pt x="1" y="11278"/>
                  </a:lnTo>
                  <a:lnTo>
                    <a:pt x="1520" y="13892"/>
                  </a:lnTo>
                  <a:lnTo>
                    <a:pt x="3770" y="13162"/>
                  </a:lnTo>
                  <a:cubicBezTo>
                    <a:pt x="4408" y="13770"/>
                    <a:pt x="5198" y="14226"/>
                    <a:pt x="6049" y="14499"/>
                  </a:cubicBezTo>
                  <a:lnTo>
                    <a:pt x="6536" y="16779"/>
                  </a:lnTo>
                  <a:lnTo>
                    <a:pt x="9575" y="16779"/>
                  </a:lnTo>
                  <a:lnTo>
                    <a:pt x="10062" y="14499"/>
                  </a:lnTo>
                  <a:cubicBezTo>
                    <a:pt x="10943" y="14226"/>
                    <a:pt x="11703" y="13770"/>
                    <a:pt x="12341" y="13162"/>
                  </a:cubicBezTo>
                  <a:lnTo>
                    <a:pt x="14590" y="13892"/>
                  </a:lnTo>
                  <a:lnTo>
                    <a:pt x="16110" y="11278"/>
                  </a:lnTo>
                  <a:lnTo>
                    <a:pt x="14347" y="9727"/>
                  </a:lnTo>
                  <a:cubicBezTo>
                    <a:pt x="14439" y="9302"/>
                    <a:pt x="14499" y="8846"/>
                    <a:pt x="14499" y="8390"/>
                  </a:cubicBezTo>
                  <a:cubicBezTo>
                    <a:pt x="14499" y="7934"/>
                    <a:pt x="14469" y="7478"/>
                    <a:pt x="14347" y="7053"/>
                  </a:cubicBezTo>
                  <a:lnTo>
                    <a:pt x="16110" y="5502"/>
                  </a:lnTo>
                  <a:lnTo>
                    <a:pt x="14590" y="2858"/>
                  </a:lnTo>
                  <a:lnTo>
                    <a:pt x="12341" y="3587"/>
                  </a:lnTo>
                  <a:cubicBezTo>
                    <a:pt x="11703" y="2980"/>
                    <a:pt x="10913" y="2524"/>
                    <a:pt x="10062" y="2280"/>
                  </a:cubicBezTo>
                  <a:lnTo>
                    <a:pt x="9575" y="1"/>
                  </a:lnTo>
                  <a:close/>
                </a:path>
              </a:pathLst>
            </a:custGeom>
            <a:solidFill>
              <a:schemeClr val="accent4"/>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78"/>
                                        </p:tgtEl>
                                        <p:attrNameLst>
                                          <p:attrName>style.visibility</p:attrName>
                                        </p:attrNameLst>
                                      </p:cBhvr>
                                      <p:to>
                                        <p:strVal val="visible"/>
                                      </p:to>
                                    </p:set>
                                    <p:anim calcmode="lin" valueType="num">
                                      <p:cBhvr additive="base">
                                        <p:cTn id="7" dur="800"/>
                                        <p:tgtEl>
                                          <p:spTgt spid="2378"/>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2381"/>
                                        </p:tgtEl>
                                        <p:attrNameLst>
                                          <p:attrName>style.visibility</p:attrName>
                                        </p:attrNameLst>
                                      </p:cBhvr>
                                      <p:to>
                                        <p:strVal val="visible"/>
                                      </p:to>
                                    </p:set>
                                    <p:anim calcmode="lin" valueType="num">
                                      <p:cBhvr additive="base">
                                        <p:cTn id="10" dur="800"/>
                                        <p:tgtEl>
                                          <p:spTgt spid="2381"/>
                                        </p:tgtEl>
                                        <p:attrNameLst>
                                          <p:attrName>ppt_y</p:attrName>
                                        </p:attrNameLst>
                                      </p:cBhvr>
                                      <p:tavLst>
                                        <p:tav tm="0">
                                          <p:val>
                                            <p:strVal val="#ppt_y-1"/>
                                          </p:val>
                                        </p:tav>
                                        <p:tav tm="100000">
                                          <p:val>
                                            <p:strVal val="#ppt_y"/>
                                          </p:val>
                                        </p:tav>
                                      </p:tavLst>
                                    </p:anim>
                                  </p:childTnLst>
                                </p:cTn>
                              </p:par>
                            </p:childTnLst>
                          </p:cTn>
                        </p:par>
                        <p:par>
                          <p:cTn id="11" fill="hold">
                            <p:stCondLst>
                              <p:cond delay="800"/>
                            </p:stCondLst>
                            <p:childTnLst>
                              <p:par>
                                <p:cTn id="12" presetID="8" presetClass="emph" presetSubtype="0" fill="hold" nodeType="afterEffect">
                                  <p:stCondLst>
                                    <p:cond delay="0"/>
                                  </p:stCondLst>
                                  <p:childTnLst>
                                    <p:animRot by="-21600000">
                                      <p:cBhvr>
                                        <p:cTn id="13" dur="800" fill="hold"/>
                                        <p:tgtEl>
                                          <p:spTgt spid="2371"/>
                                        </p:tgtEl>
                                        <p:attrNameLst>
                                          <p:attrName>r</p:attrName>
                                        </p:attrNameLst>
                                      </p:cBhvr>
                                    </p:animRot>
                                  </p:childTnLst>
                                </p:cTn>
                              </p:par>
                              <p:par>
                                <p:cTn id="14" presetID="8" presetClass="emph" presetSubtype="0" fill="hold" nodeType="withEffect">
                                  <p:stCondLst>
                                    <p:cond delay="0"/>
                                  </p:stCondLst>
                                  <p:childTnLst>
                                    <p:animRot by="-21600000">
                                      <p:cBhvr>
                                        <p:cTn id="15" dur="800" fill="hold"/>
                                        <p:tgtEl>
                                          <p:spTgt spid="23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8"/>
        <p:cNvGrpSpPr/>
        <p:nvPr/>
      </p:nvGrpSpPr>
      <p:grpSpPr>
        <a:xfrm>
          <a:off x="0" y="0"/>
          <a:ext cx="0" cy="0"/>
          <a:chOff x="0" y="0"/>
          <a:chExt cx="0" cy="0"/>
        </a:xfrm>
      </p:grpSpPr>
      <p:sp>
        <p:nvSpPr>
          <p:cNvPr id="2219" name="Google Shape;2219;p91"/>
          <p:cNvSpPr/>
          <p:nvPr/>
        </p:nvSpPr>
        <p:spPr>
          <a:xfrm>
            <a:off x="8013100" y="540100"/>
            <a:ext cx="356425" cy="355650"/>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dk1"/>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91"/>
          <p:cNvSpPr/>
          <p:nvPr/>
        </p:nvSpPr>
        <p:spPr>
          <a:xfrm>
            <a:off x="3353075" y="4313900"/>
            <a:ext cx="250775" cy="250775"/>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6"/>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91"/>
          <p:cNvSpPr txBox="1">
            <a:spLocks noGrp="1"/>
          </p:cNvSpPr>
          <p:nvPr>
            <p:ph type="title"/>
          </p:nvPr>
        </p:nvSpPr>
        <p:spPr>
          <a:xfrm>
            <a:off x="2060993" y="1717300"/>
            <a:ext cx="5016300" cy="173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t>¡Gracias!</a:t>
            </a:r>
            <a:endParaRPr dirty="0"/>
          </a:p>
        </p:txBody>
      </p:sp>
      <p:grpSp>
        <p:nvGrpSpPr>
          <p:cNvPr id="2222" name="Google Shape;2222;p91"/>
          <p:cNvGrpSpPr/>
          <p:nvPr/>
        </p:nvGrpSpPr>
        <p:grpSpPr>
          <a:xfrm>
            <a:off x="7088092" y="2948651"/>
            <a:ext cx="1335901" cy="888060"/>
            <a:chOff x="3903179" y="2390563"/>
            <a:chExt cx="1335901" cy="888060"/>
          </a:xfrm>
        </p:grpSpPr>
        <p:grpSp>
          <p:nvGrpSpPr>
            <p:cNvPr id="2223" name="Google Shape;2223;p91"/>
            <p:cNvGrpSpPr/>
            <p:nvPr/>
          </p:nvGrpSpPr>
          <p:grpSpPr>
            <a:xfrm>
              <a:off x="3903179" y="2390563"/>
              <a:ext cx="1335901" cy="888060"/>
              <a:chOff x="4981963" y="3755000"/>
              <a:chExt cx="1001575" cy="735575"/>
            </a:xfrm>
          </p:grpSpPr>
          <p:sp>
            <p:nvSpPr>
              <p:cNvPr id="2224" name="Google Shape;2224;p91"/>
              <p:cNvSpPr/>
              <p:nvPr/>
            </p:nvSpPr>
            <p:spPr>
              <a:xfrm>
                <a:off x="4981963" y="3755000"/>
                <a:ext cx="1001575" cy="735575"/>
              </a:xfrm>
              <a:custGeom>
                <a:avLst/>
                <a:gdLst/>
                <a:ahLst/>
                <a:cxnLst/>
                <a:rect l="l" t="t" r="r" b="b"/>
                <a:pathLst>
                  <a:path w="40063" h="29423" extrusionOk="0">
                    <a:moveTo>
                      <a:pt x="1916" y="0"/>
                    </a:moveTo>
                    <a:cubicBezTo>
                      <a:pt x="852" y="0"/>
                      <a:pt x="1" y="882"/>
                      <a:pt x="1" y="1945"/>
                    </a:cubicBezTo>
                    <a:lnTo>
                      <a:pt x="1" y="27478"/>
                    </a:lnTo>
                    <a:cubicBezTo>
                      <a:pt x="1" y="28541"/>
                      <a:pt x="852" y="29423"/>
                      <a:pt x="1916" y="29423"/>
                    </a:cubicBezTo>
                    <a:lnTo>
                      <a:pt x="38148" y="29423"/>
                    </a:lnTo>
                    <a:cubicBezTo>
                      <a:pt x="39211" y="29423"/>
                      <a:pt x="40063" y="28541"/>
                      <a:pt x="40063" y="27478"/>
                    </a:cubicBezTo>
                    <a:lnTo>
                      <a:pt x="40063" y="1976"/>
                    </a:lnTo>
                    <a:cubicBezTo>
                      <a:pt x="40063" y="882"/>
                      <a:pt x="39211" y="0"/>
                      <a:pt x="38148" y="0"/>
                    </a:cubicBezTo>
                    <a:close/>
                  </a:path>
                </a:pathLst>
              </a:custGeom>
              <a:gradFill>
                <a:gsLst>
                  <a:gs pos="0">
                    <a:schemeClr val="lt1"/>
                  </a:gs>
                  <a:gs pos="100000">
                    <a:schemeClr val="lt2"/>
                  </a:gs>
                </a:gsLst>
                <a:lin ang="5400012" scaled="0"/>
              </a:gradFill>
              <a:ln>
                <a:noFill/>
              </a:ln>
              <a:effectLst>
                <a:outerShdw blurRad="57150" dist="7620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91"/>
              <p:cNvSpPr/>
              <p:nvPr/>
            </p:nvSpPr>
            <p:spPr>
              <a:xfrm>
                <a:off x="5092913" y="4207125"/>
                <a:ext cx="779675" cy="30425"/>
              </a:xfrm>
              <a:custGeom>
                <a:avLst/>
                <a:gdLst/>
                <a:ahLst/>
                <a:cxnLst/>
                <a:rect l="l" t="t" r="r" b="b"/>
                <a:pathLst>
                  <a:path w="31187" h="1217" extrusionOk="0">
                    <a:moveTo>
                      <a:pt x="609" y="0"/>
                    </a:moveTo>
                    <a:cubicBezTo>
                      <a:pt x="274" y="0"/>
                      <a:pt x="1" y="274"/>
                      <a:pt x="1" y="608"/>
                    </a:cubicBezTo>
                    <a:cubicBezTo>
                      <a:pt x="1" y="973"/>
                      <a:pt x="274" y="1216"/>
                      <a:pt x="609" y="1216"/>
                    </a:cubicBezTo>
                    <a:lnTo>
                      <a:pt x="30579" y="1216"/>
                    </a:lnTo>
                    <a:cubicBezTo>
                      <a:pt x="30913" y="1216"/>
                      <a:pt x="31187" y="973"/>
                      <a:pt x="31187" y="608"/>
                    </a:cubicBezTo>
                    <a:cubicBezTo>
                      <a:pt x="31187" y="274"/>
                      <a:pt x="30913" y="0"/>
                      <a:pt x="30579" y="0"/>
                    </a:cubicBezTo>
                    <a:close/>
                  </a:path>
                </a:pathLst>
              </a:custGeom>
              <a:solidFill>
                <a:schemeClr val="lt1"/>
              </a:solidFill>
              <a:ln>
                <a:noFill/>
              </a:ln>
              <a:effectLst>
                <a:outerShdw blurRad="57150" dist="5715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91"/>
              <p:cNvSpPr/>
              <p:nvPr/>
            </p:nvSpPr>
            <p:spPr>
              <a:xfrm>
                <a:off x="5092913" y="4286900"/>
                <a:ext cx="779675" cy="30425"/>
              </a:xfrm>
              <a:custGeom>
                <a:avLst/>
                <a:gdLst/>
                <a:ahLst/>
                <a:cxnLst/>
                <a:rect l="l" t="t" r="r" b="b"/>
                <a:pathLst>
                  <a:path w="31187" h="1217" extrusionOk="0">
                    <a:moveTo>
                      <a:pt x="609" y="1"/>
                    </a:moveTo>
                    <a:cubicBezTo>
                      <a:pt x="274" y="1"/>
                      <a:pt x="1" y="275"/>
                      <a:pt x="1" y="609"/>
                    </a:cubicBezTo>
                    <a:cubicBezTo>
                      <a:pt x="1" y="974"/>
                      <a:pt x="274" y="1217"/>
                      <a:pt x="609" y="1217"/>
                    </a:cubicBezTo>
                    <a:lnTo>
                      <a:pt x="30579" y="1217"/>
                    </a:lnTo>
                    <a:cubicBezTo>
                      <a:pt x="30913" y="1217"/>
                      <a:pt x="31187" y="913"/>
                      <a:pt x="31187" y="609"/>
                    </a:cubicBezTo>
                    <a:cubicBezTo>
                      <a:pt x="31187" y="275"/>
                      <a:pt x="30913" y="1"/>
                      <a:pt x="30579" y="1"/>
                    </a:cubicBezTo>
                    <a:close/>
                  </a:path>
                </a:pathLst>
              </a:custGeom>
              <a:solidFill>
                <a:schemeClr val="lt1"/>
              </a:solidFill>
              <a:ln>
                <a:noFill/>
              </a:ln>
              <a:effectLst>
                <a:outerShdw blurRad="57150" dist="5715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91"/>
              <p:cNvSpPr/>
              <p:nvPr/>
            </p:nvSpPr>
            <p:spPr>
              <a:xfrm>
                <a:off x="5092913" y="4365950"/>
                <a:ext cx="295625" cy="30400"/>
              </a:xfrm>
              <a:custGeom>
                <a:avLst/>
                <a:gdLst/>
                <a:ahLst/>
                <a:cxnLst/>
                <a:rect l="l" t="t" r="r" b="b"/>
                <a:pathLst>
                  <a:path w="11825" h="1216" extrusionOk="0">
                    <a:moveTo>
                      <a:pt x="609" y="0"/>
                    </a:moveTo>
                    <a:cubicBezTo>
                      <a:pt x="274" y="0"/>
                      <a:pt x="1" y="274"/>
                      <a:pt x="1" y="608"/>
                    </a:cubicBezTo>
                    <a:cubicBezTo>
                      <a:pt x="1" y="942"/>
                      <a:pt x="274" y="1216"/>
                      <a:pt x="609" y="1216"/>
                    </a:cubicBezTo>
                    <a:lnTo>
                      <a:pt x="11217" y="1216"/>
                    </a:lnTo>
                    <a:cubicBezTo>
                      <a:pt x="11551" y="1216"/>
                      <a:pt x="11825" y="942"/>
                      <a:pt x="11825" y="608"/>
                    </a:cubicBezTo>
                    <a:cubicBezTo>
                      <a:pt x="11825" y="274"/>
                      <a:pt x="11551" y="0"/>
                      <a:pt x="11217" y="0"/>
                    </a:cubicBezTo>
                    <a:close/>
                  </a:path>
                </a:pathLst>
              </a:custGeom>
              <a:solidFill>
                <a:schemeClr val="lt1"/>
              </a:solidFill>
              <a:ln>
                <a:noFill/>
              </a:ln>
              <a:effectLst>
                <a:outerShdw blurRad="57150" dist="5715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91"/>
            <p:cNvGrpSpPr/>
            <p:nvPr/>
          </p:nvGrpSpPr>
          <p:grpSpPr>
            <a:xfrm>
              <a:off x="4037359" y="2434200"/>
              <a:ext cx="468224" cy="468207"/>
              <a:chOff x="5921438" y="1923500"/>
              <a:chExt cx="707500" cy="707475"/>
            </a:xfrm>
          </p:grpSpPr>
          <p:sp>
            <p:nvSpPr>
              <p:cNvPr id="2229" name="Google Shape;2229;p91"/>
              <p:cNvSpPr/>
              <p:nvPr/>
            </p:nvSpPr>
            <p:spPr>
              <a:xfrm>
                <a:off x="5921438" y="1923500"/>
                <a:ext cx="707500" cy="707475"/>
              </a:xfrm>
              <a:custGeom>
                <a:avLst/>
                <a:gdLst/>
                <a:ahLst/>
                <a:cxnLst/>
                <a:rect l="l" t="t" r="r" b="b"/>
                <a:pathLst>
                  <a:path w="28300" h="28299" extrusionOk="0">
                    <a:moveTo>
                      <a:pt x="25260" y="28298"/>
                    </a:moveTo>
                    <a:lnTo>
                      <a:pt x="3040" y="28298"/>
                    </a:lnTo>
                    <a:cubicBezTo>
                      <a:pt x="1369" y="28298"/>
                      <a:pt x="1" y="26931"/>
                      <a:pt x="1" y="25259"/>
                    </a:cubicBezTo>
                    <a:lnTo>
                      <a:pt x="1" y="3040"/>
                    </a:lnTo>
                    <a:cubicBezTo>
                      <a:pt x="1" y="1368"/>
                      <a:pt x="1369" y="0"/>
                      <a:pt x="3040" y="0"/>
                    </a:cubicBezTo>
                    <a:lnTo>
                      <a:pt x="25260" y="0"/>
                    </a:lnTo>
                    <a:cubicBezTo>
                      <a:pt x="26931" y="0"/>
                      <a:pt x="28299" y="1368"/>
                      <a:pt x="28299" y="3040"/>
                    </a:cubicBezTo>
                    <a:lnTo>
                      <a:pt x="28299" y="25259"/>
                    </a:lnTo>
                    <a:cubicBezTo>
                      <a:pt x="28299" y="26931"/>
                      <a:pt x="26931" y="28298"/>
                      <a:pt x="25260" y="28298"/>
                    </a:cubicBezTo>
                    <a:close/>
                  </a:path>
                </a:pathLst>
              </a:custGeom>
              <a:solidFill>
                <a:schemeClr val="lt1"/>
              </a:solidFill>
              <a:ln>
                <a:noFill/>
              </a:ln>
              <a:effectLst>
                <a:outerShdw blurRad="57150" dist="28575"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91"/>
              <p:cNvSpPr/>
              <p:nvPr/>
            </p:nvSpPr>
            <p:spPr>
              <a:xfrm>
                <a:off x="6070750" y="2199097"/>
                <a:ext cx="404418" cy="244866"/>
              </a:xfrm>
              <a:custGeom>
                <a:avLst/>
                <a:gdLst/>
                <a:ahLst/>
                <a:cxnLst/>
                <a:rect l="l" t="t" r="r" b="b"/>
                <a:pathLst>
                  <a:path w="18876" h="11429" extrusionOk="0">
                    <a:moveTo>
                      <a:pt x="11976" y="0"/>
                    </a:moveTo>
                    <a:lnTo>
                      <a:pt x="8085" y="6262"/>
                    </a:lnTo>
                    <a:lnTo>
                      <a:pt x="5654" y="2249"/>
                    </a:lnTo>
                    <a:lnTo>
                      <a:pt x="0" y="11429"/>
                    </a:lnTo>
                    <a:lnTo>
                      <a:pt x="18876" y="11429"/>
                    </a:lnTo>
                    <a:lnTo>
                      <a:pt x="11976" y="0"/>
                    </a:lnTo>
                    <a:close/>
                  </a:path>
                </a:pathLst>
              </a:custGeom>
              <a:solidFill>
                <a:schemeClr val="dk1"/>
              </a:solidFill>
              <a:ln>
                <a:noFill/>
              </a:ln>
              <a:effectLst>
                <a:outerShdw blurRad="57150" dist="19050" dir="546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91"/>
              <p:cNvSpPr/>
              <p:nvPr/>
            </p:nvSpPr>
            <p:spPr>
              <a:xfrm>
                <a:off x="6146294" y="2120938"/>
                <a:ext cx="89878" cy="89899"/>
              </a:xfrm>
              <a:custGeom>
                <a:avLst/>
                <a:gdLst/>
                <a:ahLst/>
                <a:cxnLst/>
                <a:rect l="l" t="t" r="r" b="b"/>
                <a:pathLst>
                  <a:path w="4195" h="4196" extrusionOk="0">
                    <a:moveTo>
                      <a:pt x="2097" y="1"/>
                    </a:moveTo>
                    <a:cubicBezTo>
                      <a:pt x="942" y="1"/>
                      <a:pt x="0" y="943"/>
                      <a:pt x="0" y="2098"/>
                    </a:cubicBezTo>
                    <a:cubicBezTo>
                      <a:pt x="0" y="3223"/>
                      <a:pt x="942" y="4195"/>
                      <a:pt x="2097" y="4195"/>
                    </a:cubicBezTo>
                    <a:cubicBezTo>
                      <a:pt x="3222" y="4195"/>
                      <a:pt x="4195" y="3223"/>
                      <a:pt x="4195" y="2098"/>
                    </a:cubicBezTo>
                    <a:cubicBezTo>
                      <a:pt x="4195" y="943"/>
                      <a:pt x="3222" y="1"/>
                      <a:pt x="2097" y="1"/>
                    </a:cubicBezTo>
                    <a:close/>
                  </a:path>
                </a:pathLst>
              </a:custGeom>
              <a:solidFill>
                <a:schemeClr val="accent1"/>
              </a:solidFill>
              <a:ln>
                <a:noFill/>
              </a:ln>
              <a:effectLst>
                <a:outerShdw blurRad="57150" dist="19050" dir="5460000" algn="bl" rotWithShape="0">
                  <a:schemeClr val="dk1">
                    <a:alpha val="15000"/>
                  </a:schemeClr>
                </a:outerShdw>
                <a:reflection stA="10000" endPos="24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91"/>
            <p:cNvGrpSpPr/>
            <p:nvPr/>
          </p:nvGrpSpPr>
          <p:grpSpPr>
            <a:xfrm>
              <a:off x="4571821" y="2645769"/>
              <a:ext cx="500473" cy="228451"/>
              <a:chOff x="5092913" y="4207125"/>
              <a:chExt cx="779675" cy="189225"/>
            </a:xfrm>
          </p:grpSpPr>
          <p:sp>
            <p:nvSpPr>
              <p:cNvPr id="2233" name="Google Shape;2233;p91"/>
              <p:cNvSpPr/>
              <p:nvPr/>
            </p:nvSpPr>
            <p:spPr>
              <a:xfrm>
                <a:off x="5092913" y="4207125"/>
                <a:ext cx="779675" cy="30425"/>
              </a:xfrm>
              <a:custGeom>
                <a:avLst/>
                <a:gdLst/>
                <a:ahLst/>
                <a:cxnLst/>
                <a:rect l="l" t="t" r="r" b="b"/>
                <a:pathLst>
                  <a:path w="31187" h="1217" extrusionOk="0">
                    <a:moveTo>
                      <a:pt x="609" y="0"/>
                    </a:moveTo>
                    <a:cubicBezTo>
                      <a:pt x="274" y="0"/>
                      <a:pt x="1" y="274"/>
                      <a:pt x="1" y="608"/>
                    </a:cubicBezTo>
                    <a:cubicBezTo>
                      <a:pt x="1" y="973"/>
                      <a:pt x="274" y="1216"/>
                      <a:pt x="609" y="1216"/>
                    </a:cubicBezTo>
                    <a:lnTo>
                      <a:pt x="30579" y="1216"/>
                    </a:lnTo>
                    <a:cubicBezTo>
                      <a:pt x="30913" y="1216"/>
                      <a:pt x="31187" y="973"/>
                      <a:pt x="31187" y="608"/>
                    </a:cubicBezTo>
                    <a:cubicBezTo>
                      <a:pt x="31187" y="274"/>
                      <a:pt x="30913" y="0"/>
                      <a:pt x="30579" y="0"/>
                    </a:cubicBezTo>
                    <a:close/>
                  </a:path>
                </a:pathLst>
              </a:custGeom>
              <a:solidFill>
                <a:schemeClr val="lt1"/>
              </a:solidFill>
              <a:ln>
                <a:noFill/>
              </a:ln>
              <a:effectLst>
                <a:outerShdw blurRad="57150" dist="5715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91"/>
              <p:cNvSpPr/>
              <p:nvPr/>
            </p:nvSpPr>
            <p:spPr>
              <a:xfrm>
                <a:off x="5092913" y="4286900"/>
                <a:ext cx="779675" cy="30425"/>
              </a:xfrm>
              <a:custGeom>
                <a:avLst/>
                <a:gdLst/>
                <a:ahLst/>
                <a:cxnLst/>
                <a:rect l="l" t="t" r="r" b="b"/>
                <a:pathLst>
                  <a:path w="31187" h="1217" extrusionOk="0">
                    <a:moveTo>
                      <a:pt x="609" y="1"/>
                    </a:moveTo>
                    <a:cubicBezTo>
                      <a:pt x="274" y="1"/>
                      <a:pt x="1" y="275"/>
                      <a:pt x="1" y="609"/>
                    </a:cubicBezTo>
                    <a:cubicBezTo>
                      <a:pt x="1" y="974"/>
                      <a:pt x="274" y="1217"/>
                      <a:pt x="609" y="1217"/>
                    </a:cubicBezTo>
                    <a:lnTo>
                      <a:pt x="30579" y="1217"/>
                    </a:lnTo>
                    <a:cubicBezTo>
                      <a:pt x="30913" y="1217"/>
                      <a:pt x="31187" y="913"/>
                      <a:pt x="31187" y="609"/>
                    </a:cubicBezTo>
                    <a:cubicBezTo>
                      <a:pt x="31187" y="275"/>
                      <a:pt x="30913" y="1"/>
                      <a:pt x="30579" y="1"/>
                    </a:cubicBezTo>
                    <a:close/>
                  </a:path>
                </a:pathLst>
              </a:custGeom>
              <a:solidFill>
                <a:schemeClr val="lt1"/>
              </a:solidFill>
              <a:ln>
                <a:noFill/>
              </a:ln>
              <a:effectLst>
                <a:outerShdw blurRad="57150" dist="5715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91"/>
              <p:cNvSpPr/>
              <p:nvPr/>
            </p:nvSpPr>
            <p:spPr>
              <a:xfrm>
                <a:off x="5092913" y="4365950"/>
                <a:ext cx="295625" cy="30400"/>
              </a:xfrm>
              <a:custGeom>
                <a:avLst/>
                <a:gdLst/>
                <a:ahLst/>
                <a:cxnLst/>
                <a:rect l="l" t="t" r="r" b="b"/>
                <a:pathLst>
                  <a:path w="11825" h="1216" extrusionOk="0">
                    <a:moveTo>
                      <a:pt x="609" y="0"/>
                    </a:moveTo>
                    <a:cubicBezTo>
                      <a:pt x="274" y="0"/>
                      <a:pt x="1" y="274"/>
                      <a:pt x="1" y="608"/>
                    </a:cubicBezTo>
                    <a:cubicBezTo>
                      <a:pt x="1" y="942"/>
                      <a:pt x="274" y="1216"/>
                      <a:pt x="609" y="1216"/>
                    </a:cubicBezTo>
                    <a:lnTo>
                      <a:pt x="11217" y="1216"/>
                    </a:lnTo>
                    <a:cubicBezTo>
                      <a:pt x="11551" y="1216"/>
                      <a:pt x="11825" y="942"/>
                      <a:pt x="11825" y="608"/>
                    </a:cubicBezTo>
                    <a:cubicBezTo>
                      <a:pt x="11825" y="274"/>
                      <a:pt x="11551" y="0"/>
                      <a:pt x="11217" y="0"/>
                    </a:cubicBezTo>
                    <a:close/>
                  </a:path>
                </a:pathLst>
              </a:custGeom>
              <a:solidFill>
                <a:schemeClr val="lt1"/>
              </a:solidFill>
              <a:ln>
                <a:noFill/>
              </a:ln>
              <a:effectLst>
                <a:outerShdw blurRad="57150" dist="5715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6" name="Google Shape;2236;p91"/>
            <p:cNvSpPr/>
            <p:nvPr/>
          </p:nvSpPr>
          <p:spPr>
            <a:xfrm>
              <a:off x="4571821" y="2548146"/>
              <a:ext cx="500473" cy="36732"/>
            </a:xfrm>
            <a:custGeom>
              <a:avLst/>
              <a:gdLst/>
              <a:ahLst/>
              <a:cxnLst/>
              <a:rect l="l" t="t" r="r" b="b"/>
              <a:pathLst>
                <a:path w="31187" h="1217" extrusionOk="0">
                  <a:moveTo>
                    <a:pt x="609" y="0"/>
                  </a:moveTo>
                  <a:cubicBezTo>
                    <a:pt x="274" y="0"/>
                    <a:pt x="1" y="274"/>
                    <a:pt x="1" y="608"/>
                  </a:cubicBezTo>
                  <a:cubicBezTo>
                    <a:pt x="1" y="973"/>
                    <a:pt x="274" y="1216"/>
                    <a:pt x="609" y="1216"/>
                  </a:cubicBezTo>
                  <a:lnTo>
                    <a:pt x="30579" y="1216"/>
                  </a:lnTo>
                  <a:cubicBezTo>
                    <a:pt x="30913" y="1216"/>
                    <a:pt x="31187" y="973"/>
                    <a:pt x="31187" y="608"/>
                  </a:cubicBezTo>
                  <a:cubicBezTo>
                    <a:pt x="31187" y="274"/>
                    <a:pt x="30913" y="0"/>
                    <a:pt x="30579" y="0"/>
                  </a:cubicBezTo>
                  <a:close/>
                </a:path>
              </a:pathLst>
            </a:custGeom>
            <a:solidFill>
              <a:schemeClr val="lt1"/>
            </a:solidFill>
            <a:ln>
              <a:noFill/>
            </a:ln>
            <a:effectLst>
              <a:outerShdw blurRad="57150" dist="5715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7" name="Google Shape;2237;p91"/>
          <p:cNvGrpSpPr/>
          <p:nvPr/>
        </p:nvGrpSpPr>
        <p:grpSpPr>
          <a:xfrm>
            <a:off x="6794302" y="3514136"/>
            <a:ext cx="485166" cy="485122"/>
            <a:chOff x="3933325" y="3806050"/>
            <a:chExt cx="633707" cy="633733"/>
          </a:xfrm>
        </p:grpSpPr>
        <p:sp>
          <p:nvSpPr>
            <p:cNvPr id="2238" name="Google Shape;2238;p91"/>
            <p:cNvSpPr/>
            <p:nvPr/>
          </p:nvSpPr>
          <p:spPr>
            <a:xfrm>
              <a:off x="3933325" y="3806050"/>
              <a:ext cx="633707" cy="633733"/>
            </a:xfrm>
            <a:custGeom>
              <a:avLst/>
              <a:gdLst/>
              <a:ahLst/>
              <a:cxnLst/>
              <a:rect l="l" t="t" r="r" b="b"/>
              <a:pathLst>
                <a:path w="24986" h="24987" extrusionOk="0">
                  <a:moveTo>
                    <a:pt x="4863" y="1"/>
                  </a:moveTo>
                  <a:cubicBezTo>
                    <a:pt x="2158" y="1"/>
                    <a:pt x="0" y="2189"/>
                    <a:pt x="0" y="4864"/>
                  </a:cubicBezTo>
                  <a:lnTo>
                    <a:pt x="0" y="20123"/>
                  </a:lnTo>
                  <a:cubicBezTo>
                    <a:pt x="0" y="22828"/>
                    <a:pt x="2189" y="24986"/>
                    <a:pt x="4863" y="24986"/>
                  </a:cubicBezTo>
                  <a:lnTo>
                    <a:pt x="20122" y="24986"/>
                  </a:lnTo>
                  <a:cubicBezTo>
                    <a:pt x="22827" y="24986"/>
                    <a:pt x="24985" y="22828"/>
                    <a:pt x="24985" y="20123"/>
                  </a:cubicBezTo>
                  <a:lnTo>
                    <a:pt x="24985" y="4864"/>
                  </a:lnTo>
                  <a:cubicBezTo>
                    <a:pt x="24985" y="2159"/>
                    <a:pt x="22797" y="1"/>
                    <a:pt x="20122" y="1"/>
                  </a:cubicBezTo>
                  <a:close/>
                </a:path>
              </a:pathLst>
            </a:custGeom>
            <a:gradFill>
              <a:gsLst>
                <a:gs pos="0">
                  <a:schemeClr val="lt1"/>
                </a:gs>
                <a:gs pos="100000">
                  <a:srgbClr val="4EB3E4">
                    <a:alpha val="57647"/>
                  </a:srgbClr>
                </a:gs>
              </a:gsLst>
              <a:lin ang="5400012" scaled="0"/>
            </a:gradFill>
            <a:ln>
              <a:noFill/>
            </a:ln>
            <a:effectLst>
              <a:outerShdw blurRad="57150" dist="1905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91"/>
            <p:cNvSpPr/>
            <p:nvPr/>
          </p:nvSpPr>
          <p:spPr>
            <a:xfrm>
              <a:off x="4038151" y="3846150"/>
              <a:ext cx="424036" cy="403974"/>
            </a:xfrm>
            <a:custGeom>
              <a:avLst/>
              <a:gdLst/>
              <a:ahLst/>
              <a:cxnLst/>
              <a:rect l="l" t="t" r="r" b="b"/>
              <a:pathLst>
                <a:path w="16719" h="15928" extrusionOk="0">
                  <a:moveTo>
                    <a:pt x="8360" y="0"/>
                  </a:moveTo>
                  <a:lnTo>
                    <a:pt x="5776" y="5259"/>
                  </a:lnTo>
                  <a:lnTo>
                    <a:pt x="1" y="6080"/>
                  </a:lnTo>
                  <a:lnTo>
                    <a:pt x="4196" y="10153"/>
                  </a:lnTo>
                  <a:lnTo>
                    <a:pt x="3192" y="15928"/>
                  </a:lnTo>
                  <a:lnTo>
                    <a:pt x="8360" y="13192"/>
                  </a:lnTo>
                  <a:lnTo>
                    <a:pt x="13527" y="15928"/>
                  </a:lnTo>
                  <a:lnTo>
                    <a:pt x="12554" y="10153"/>
                  </a:lnTo>
                  <a:lnTo>
                    <a:pt x="16719" y="6080"/>
                  </a:lnTo>
                  <a:lnTo>
                    <a:pt x="10943" y="5259"/>
                  </a:lnTo>
                  <a:lnTo>
                    <a:pt x="8360" y="0"/>
                  </a:lnTo>
                  <a:close/>
                </a:path>
              </a:pathLst>
            </a:custGeom>
            <a:solidFill>
              <a:schemeClr val="accent3"/>
            </a:solidFill>
            <a:ln>
              <a:noFill/>
            </a:ln>
            <a:effectLst>
              <a:outerShdw blurRad="57150" dist="1905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91"/>
            <p:cNvSpPr/>
            <p:nvPr/>
          </p:nvSpPr>
          <p:spPr>
            <a:xfrm>
              <a:off x="4079011" y="4365773"/>
              <a:ext cx="343865" cy="25"/>
            </a:xfrm>
            <a:custGeom>
              <a:avLst/>
              <a:gdLst/>
              <a:ahLst/>
              <a:cxnLst/>
              <a:rect l="l" t="t" r="r" b="b"/>
              <a:pathLst>
                <a:path w="13558" h="1" fill="none" extrusionOk="0">
                  <a:moveTo>
                    <a:pt x="1" y="0"/>
                  </a:moveTo>
                  <a:lnTo>
                    <a:pt x="13557" y="0"/>
                  </a:lnTo>
                </a:path>
              </a:pathLst>
            </a:custGeom>
            <a:noFill/>
            <a:ln w="9525" cap="rnd" cmpd="sng">
              <a:solidFill>
                <a:schemeClr val="lt1"/>
              </a:solidFill>
              <a:prstDash val="solid"/>
              <a:round/>
              <a:headEnd type="none" w="sm" len="sm"/>
              <a:tailEnd type="none" w="sm" len="sm"/>
            </a:ln>
            <a:effectLst>
              <a:outerShdw blurRad="57150" dist="1905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91"/>
            <p:cNvSpPr/>
            <p:nvPr/>
          </p:nvSpPr>
          <p:spPr>
            <a:xfrm>
              <a:off x="4079011" y="4314869"/>
              <a:ext cx="343865" cy="25"/>
            </a:xfrm>
            <a:custGeom>
              <a:avLst/>
              <a:gdLst/>
              <a:ahLst/>
              <a:cxnLst/>
              <a:rect l="l" t="t" r="r" b="b"/>
              <a:pathLst>
                <a:path w="13558" h="1" fill="none" extrusionOk="0">
                  <a:moveTo>
                    <a:pt x="1" y="1"/>
                  </a:moveTo>
                  <a:lnTo>
                    <a:pt x="13557" y="1"/>
                  </a:lnTo>
                </a:path>
              </a:pathLst>
            </a:custGeom>
            <a:noFill/>
            <a:ln w="9525" cap="rnd" cmpd="sng">
              <a:solidFill>
                <a:schemeClr val="lt1"/>
              </a:solidFill>
              <a:prstDash val="solid"/>
              <a:round/>
              <a:headEnd type="none" w="sm" len="sm"/>
              <a:tailEnd type="none" w="sm" len="sm"/>
            </a:ln>
            <a:effectLst>
              <a:outerShdw blurRad="57150" dist="1905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2" name="Google Shape;2242;p91"/>
          <p:cNvGrpSpPr/>
          <p:nvPr/>
        </p:nvGrpSpPr>
        <p:grpSpPr>
          <a:xfrm>
            <a:off x="735614" y="2878682"/>
            <a:ext cx="1013848" cy="1013812"/>
            <a:chOff x="5146250" y="3137125"/>
            <a:chExt cx="707500" cy="707475"/>
          </a:xfrm>
        </p:grpSpPr>
        <p:sp>
          <p:nvSpPr>
            <p:cNvPr id="2243" name="Google Shape;2243;p91"/>
            <p:cNvSpPr/>
            <p:nvPr/>
          </p:nvSpPr>
          <p:spPr>
            <a:xfrm>
              <a:off x="5146250" y="3137125"/>
              <a:ext cx="707500" cy="707475"/>
            </a:xfrm>
            <a:custGeom>
              <a:avLst/>
              <a:gdLst/>
              <a:ahLst/>
              <a:cxnLst/>
              <a:rect l="l" t="t" r="r" b="b"/>
              <a:pathLst>
                <a:path w="28300" h="28299" extrusionOk="0">
                  <a:moveTo>
                    <a:pt x="25260" y="28298"/>
                  </a:moveTo>
                  <a:lnTo>
                    <a:pt x="3040" y="28298"/>
                  </a:lnTo>
                  <a:cubicBezTo>
                    <a:pt x="1369" y="28298"/>
                    <a:pt x="1" y="26931"/>
                    <a:pt x="1" y="25259"/>
                  </a:cubicBezTo>
                  <a:lnTo>
                    <a:pt x="1" y="3040"/>
                  </a:lnTo>
                  <a:cubicBezTo>
                    <a:pt x="1" y="1368"/>
                    <a:pt x="1369" y="0"/>
                    <a:pt x="3040" y="0"/>
                  </a:cubicBezTo>
                  <a:lnTo>
                    <a:pt x="25260" y="0"/>
                  </a:lnTo>
                  <a:cubicBezTo>
                    <a:pt x="26931" y="0"/>
                    <a:pt x="28299" y="1368"/>
                    <a:pt x="28299" y="3040"/>
                  </a:cubicBezTo>
                  <a:lnTo>
                    <a:pt x="28299" y="25259"/>
                  </a:lnTo>
                  <a:cubicBezTo>
                    <a:pt x="28299" y="26931"/>
                    <a:pt x="26931" y="28298"/>
                    <a:pt x="25260" y="28298"/>
                  </a:cubicBezTo>
                  <a:close/>
                </a:path>
              </a:pathLst>
            </a:custGeom>
            <a:solidFill>
              <a:schemeClr val="lt2"/>
            </a:solidFill>
            <a:ln>
              <a:noFill/>
            </a:ln>
            <a:effectLst>
              <a:outerShdw blurRad="57150" dist="3810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91"/>
            <p:cNvSpPr/>
            <p:nvPr/>
          </p:nvSpPr>
          <p:spPr>
            <a:xfrm>
              <a:off x="5241250" y="3704000"/>
              <a:ext cx="297150" cy="47900"/>
            </a:xfrm>
            <a:custGeom>
              <a:avLst/>
              <a:gdLst/>
              <a:ahLst/>
              <a:cxnLst/>
              <a:rect l="l" t="t" r="r" b="b"/>
              <a:pathLst>
                <a:path w="11886" h="1916" extrusionOk="0">
                  <a:moveTo>
                    <a:pt x="10943" y="1915"/>
                  </a:moveTo>
                  <a:lnTo>
                    <a:pt x="943" y="1915"/>
                  </a:lnTo>
                  <a:cubicBezTo>
                    <a:pt x="426" y="1915"/>
                    <a:pt x="0" y="1490"/>
                    <a:pt x="0" y="942"/>
                  </a:cubicBezTo>
                  <a:lnTo>
                    <a:pt x="0" y="942"/>
                  </a:lnTo>
                  <a:cubicBezTo>
                    <a:pt x="0" y="426"/>
                    <a:pt x="426" y="0"/>
                    <a:pt x="943" y="0"/>
                  </a:cubicBezTo>
                  <a:lnTo>
                    <a:pt x="10943" y="0"/>
                  </a:lnTo>
                  <a:cubicBezTo>
                    <a:pt x="11459" y="0"/>
                    <a:pt x="11885" y="426"/>
                    <a:pt x="11885" y="942"/>
                  </a:cubicBezTo>
                  <a:lnTo>
                    <a:pt x="11885" y="942"/>
                  </a:lnTo>
                  <a:cubicBezTo>
                    <a:pt x="11885" y="1490"/>
                    <a:pt x="11459" y="1915"/>
                    <a:pt x="10943" y="1915"/>
                  </a:cubicBezTo>
                  <a:close/>
                </a:path>
              </a:pathLst>
            </a:custGeom>
            <a:solidFill>
              <a:srgbClr val="DEDBF9"/>
            </a:solidFill>
            <a:ln>
              <a:noFill/>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91"/>
            <p:cNvSpPr/>
            <p:nvPr/>
          </p:nvSpPr>
          <p:spPr>
            <a:xfrm>
              <a:off x="5241250" y="3704000"/>
              <a:ext cx="297150" cy="47900"/>
            </a:xfrm>
            <a:custGeom>
              <a:avLst/>
              <a:gdLst/>
              <a:ahLst/>
              <a:cxnLst/>
              <a:rect l="l" t="t" r="r" b="b"/>
              <a:pathLst>
                <a:path w="11886" h="1916" fill="none" extrusionOk="0">
                  <a:moveTo>
                    <a:pt x="10943" y="1915"/>
                  </a:moveTo>
                  <a:lnTo>
                    <a:pt x="943" y="1915"/>
                  </a:lnTo>
                  <a:cubicBezTo>
                    <a:pt x="426" y="1915"/>
                    <a:pt x="0" y="1490"/>
                    <a:pt x="0" y="942"/>
                  </a:cubicBezTo>
                  <a:lnTo>
                    <a:pt x="0" y="942"/>
                  </a:lnTo>
                  <a:cubicBezTo>
                    <a:pt x="0" y="426"/>
                    <a:pt x="426" y="0"/>
                    <a:pt x="943" y="0"/>
                  </a:cubicBezTo>
                  <a:lnTo>
                    <a:pt x="10943" y="0"/>
                  </a:lnTo>
                  <a:cubicBezTo>
                    <a:pt x="11459" y="0"/>
                    <a:pt x="11885" y="426"/>
                    <a:pt x="11885" y="942"/>
                  </a:cubicBezTo>
                  <a:lnTo>
                    <a:pt x="11885" y="942"/>
                  </a:lnTo>
                  <a:cubicBezTo>
                    <a:pt x="11885" y="1490"/>
                    <a:pt x="11459" y="1915"/>
                    <a:pt x="10943" y="1915"/>
                  </a:cubicBezTo>
                  <a:close/>
                </a:path>
              </a:pathLst>
            </a:custGeom>
            <a:noFill/>
            <a:ln w="9875" cap="flat" cmpd="sng">
              <a:solidFill>
                <a:srgbClr val="E0DDFB"/>
              </a:solidFill>
              <a:prstDash val="solid"/>
              <a:miter lim="30395"/>
              <a:headEnd type="none" w="sm" len="sm"/>
              <a:tailEnd type="none" w="sm" len="sm"/>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91"/>
            <p:cNvSpPr/>
            <p:nvPr/>
          </p:nvSpPr>
          <p:spPr>
            <a:xfrm>
              <a:off x="5582425" y="3704000"/>
              <a:ext cx="176325" cy="47900"/>
            </a:xfrm>
            <a:custGeom>
              <a:avLst/>
              <a:gdLst/>
              <a:ahLst/>
              <a:cxnLst/>
              <a:rect l="l" t="t" r="r" b="b"/>
              <a:pathLst>
                <a:path w="7053" h="1916" extrusionOk="0">
                  <a:moveTo>
                    <a:pt x="6111" y="1915"/>
                  </a:moveTo>
                  <a:lnTo>
                    <a:pt x="943" y="1915"/>
                  </a:lnTo>
                  <a:cubicBezTo>
                    <a:pt x="396" y="1915"/>
                    <a:pt x="1" y="1490"/>
                    <a:pt x="1" y="942"/>
                  </a:cubicBezTo>
                  <a:lnTo>
                    <a:pt x="1" y="942"/>
                  </a:lnTo>
                  <a:cubicBezTo>
                    <a:pt x="1" y="426"/>
                    <a:pt x="396" y="0"/>
                    <a:pt x="943" y="0"/>
                  </a:cubicBezTo>
                  <a:lnTo>
                    <a:pt x="6111" y="0"/>
                  </a:lnTo>
                  <a:cubicBezTo>
                    <a:pt x="6627" y="0"/>
                    <a:pt x="7053" y="426"/>
                    <a:pt x="7053" y="942"/>
                  </a:cubicBezTo>
                  <a:lnTo>
                    <a:pt x="7053" y="942"/>
                  </a:lnTo>
                  <a:cubicBezTo>
                    <a:pt x="7053" y="1490"/>
                    <a:pt x="6627" y="1915"/>
                    <a:pt x="6111" y="1915"/>
                  </a:cubicBezTo>
                  <a:close/>
                </a:path>
              </a:pathLst>
            </a:custGeom>
            <a:solidFill>
              <a:srgbClr val="DEDBF9"/>
            </a:solidFill>
            <a:ln>
              <a:noFill/>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91"/>
            <p:cNvSpPr/>
            <p:nvPr/>
          </p:nvSpPr>
          <p:spPr>
            <a:xfrm>
              <a:off x="5582425" y="3704000"/>
              <a:ext cx="176325" cy="47900"/>
            </a:xfrm>
            <a:custGeom>
              <a:avLst/>
              <a:gdLst/>
              <a:ahLst/>
              <a:cxnLst/>
              <a:rect l="l" t="t" r="r" b="b"/>
              <a:pathLst>
                <a:path w="7053" h="1916" fill="none" extrusionOk="0">
                  <a:moveTo>
                    <a:pt x="6111" y="1915"/>
                  </a:moveTo>
                  <a:lnTo>
                    <a:pt x="943" y="1915"/>
                  </a:lnTo>
                  <a:cubicBezTo>
                    <a:pt x="396" y="1915"/>
                    <a:pt x="1" y="1490"/>
                    <a:pt x="1" y="942"/>
                  </a:cubicBezTo>
                  <a:lnTo>
                    <a:pt x="1" y="942"/>
                  </a:lnTo>
                  <a:cubicBezTo>
                    <a:pt x="1" y="426"/>
                    <a:pt x="396" y="0"/>
                    <a:pt x="943" y="0"/>
                  </a:cubicBezTo>
                  <a:lnTo>
                    <a:pt x="6111" y="0"/>
                  </a:lnTo>
                  <a:cubicBezTo>
                    <a:pt x="6627" y="0"/>
                    <a:pt x="7053" y="426"/>
                    <a:pt x="7053" y="942"/>
                  </a:cubicBezTo>
                  <a:lnTo>
                    <a:pt x="7053" y="942"/>
                  </a:lnTo>
                  <a:cubicBezTo>
                    <a:pt x="7053" y="1490"/>
                    <a:pt x="6627" y="1915"/>
                    <a:pt x="6111" y="1915"/>
                  </a:cubicBezTo>
                  <a:close/>
                </a:path>
              </a:pathLst>
            </a:custGeom>
            <a:noFill/>
            <a:ln w="9875" cap="flat" cmpd="sng">
              <a:solidFill>
                <a:srgbClr val="E0DDFB"/>
              </a:solidFill>
              <a:prstDash val="solid"/>
              <a:miter lim="30395"/>
              <a:headEnd type="none" w="sm" len="sm"/>
              <a:tailEnd type="none" w="sm" len="sm"/>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91"/>
            <p:cNvSpPr/>
            <p:nvPr/>
          </p:nvSpPr>
          <p:spPr>
            <a:xfrm>
              <a:off x="5241250" y="3232850"/>
              <a:ext cx="517500" cy="285750"/>
            </a:xfrm>
            <a:custGeom>
              <a:avLst/>
              <a:gdLst/>
              <a:ahLst/>
              <a:cxnLst/>
              <a:rect l="l" t="t" r="r" b="b"/>
              <a:pathLst>
                <a:path w="20700" h="11430" extrusionOk="0">
                  <a:moveTo>
                    <a:pt x="19180" y="11430"/>
                  </a:moveTo>
                  <a:lnTo>
                    <a:pt x="1520" y="11430"/>
                  </a:lnTo>
                  <a:cubicBezTo>
                    <a:pt x="669" y="11430"/>
                    <a:pt x="0" y="10761"/>
                    <a:pt x="0" y="9910"/>
                  </a:cubicBezTo>
                  <a:lnTo>
                    <a:pt x="0" y="1521"/>
                  </a:lnTo>
                  <a:cubicBezTo>
                    <a:pt x="0" y="670"/>
                    <a:pt x="669" y="1"/>
                    <a:pt x="1520" y="1"/>
                  </a:cubicBezTo>
                  <a:lnTo>
                    <a:pt x="19180" y="1"/>
                  </a:lnTo>
                  <a:cubicBezTo>
                    <a:pt x="20031" y="1"/>
                    <a:pt x="20700" y="670"/>
                    <a:pt x="20700" y="1521"/>
                  </a:cubicBezTo>
                  <a:lnTo>
                    <a:pt x="20700" y="9910"/>
                  </a:lnTo>
                  <a:cubicBezTo>
                    <a:pt x="20700" y="10761"/>
                    <a:pt x="20031" y="11430"/>
                    <a:pt x="19180" y="11430"/>
                  </a:cubicBezTo>
                  <a:close/>
                </a:path>
              </a:pathLst>
            </a:custGeom>
            <a:solidFill>
              <a:schemeClr val="lt1"/>
            </a:solidFill>
            <a:ln>
              <a:noFill/>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91"/>
            <p:cNvSpPr/>
            <p:nvPr/>
          </p:nvSpPr>
          <p:spPr>
            <a:xfrm>
              <a:off x="5241250" y="3232850"/>
              <a:ext cx="517500" cy="285750"/>
            </a:xfrm>
            <a:custGeom>
              <a:avLst/>
              <a:gdLst/>
              <a:ahLst/>
              <a:cxnLst/>
              <a:rect l="l" t="t" r="r" b="b"/>
              <a:pathLst>
                <a:path w="20700" h="11430" fill="none" extrusionOk="0">
                  <a:moveTo>
                    <a:pt x="19180" y="11430"/>
                  </a:moveTo>
                  <a:lnTo>
                    <a:pt x="1520" y="11430"/>
                  </a:lnTo>
                  <a:cubicBezTo>
                    <a:pt x="669" y="11430"/>
                    <a:pt x="0" y="10761"/>
                    <a:pt x="0" y="9910"/>
                  </a:cubicBezTo>
                  <a:lnTo>
                    <a:pt x="0" y="1521"/>
                  </a:lnTo>
                  <a:cubicBezTo>
                    <a:pt x="0" y="670"/>
                    <a:pt x="669" y="1"/>
                    <a:pt x="1520" y="1"/>
                  </a:cubicBezTo>
                  <a:lnTo>
                    <a:pt x="19180" y="1"/>
                  </a:lnTo>
                  <a:cubicBezTo>
                    <a:pt x="20031" y="1"/>
                    <a:pt x="20700" y="670"/>
                    <a:pt x="20700" y="1521"/>
                  </a:cubicBezTo>
                  <a:lnTo>
                    <a:pt x="20700" y="9910"/>
                  </a:lnTo>
                  <a:cubicBezTo>
                    <a:pt x="20700" y="10761"/>
                    <a:pt x="20031" y="11430"/>
                    <a:pt x="19180" y="11430"/>
                  </a:cubicBezTo>
                  <a:close/>
                </a:path>
              </a:pathLst>
            </a:custGeom>
            <a:noFill/>
            <a:ln w="9875" cap="flat" cmpd="sng">
              <a:solidFill>
                <a:schemeClr val="lt1"/>
              </a:solidFill>
              <a:prstDash val="solid"/>
              <a:miter lim="30395"/>
              <a:headEnd type="none" w="sm" len="sm"/>
              <a:tailEnd type="none" w="sm" len="sm"/>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91"/>
            <p:cNvSpPr/>
            <p:nvPr/>
          </p:nvSpPr>
          <p:spPr>
            <a:xfrm>
              <a:off x="5458575" y="3324050"/>
              <a:ext cx="86650" cy="101850"/>
            </a:xfrm>
            <a:custGeom>
              <a:avLst/>
              <a:gdLst/>
              <a:ahLst/>
              <a:cxnLst/>
              <a:rect l="l" t="t" r="r" b="b"/>
              <a:pathLst>
                <a:path w="3466" h="4074" extrusionOk="0">
                  <a:moveTo>
                    <a:pt x="3222" y="1703"/>
                  </a:moveTo>
                  <a:lnTo>
                    <a:pt x="578" y="152"/>
                  </a:lnTo>
                  <a:cubicBezTo>
                    <a:pt x="304" y="0"/>
                    <a:pt x="0" y="183"/>
                    <a:pt x="0" y="487"/>
                  </a:cubicBezTo>
                  <a:lnTo>
                    <a:pt x="0" y="3557"/>
                  </a:lnTo>
                  <a:cubicBezTo>
                    <a:pt x="0" y="3861"/>
                    <a:pt x="304" y="4073"/>
                    <a:pt x="578" y="3921"/>
                  </a:cubicBezTo>
                  <a:lnTo>
                    <a:pt x="3222" y="2341"/>
                  </a:lnTo>
                  <a:cubicBezTo>
                    <a:pt x="3466" y="2250"/>
                    <a:pt x="3466" y="1855"/>
                    <a:pt x="3222" y="1703"/>
                  </a:cubicBezTo>
                  <a:close/>
                </a:path>
              </a:pathLst>
            </a:custGeom>
            <a:solidFill>
              <a:schemeClr val="accent3"/>
            </a:solidFill>
            <a:ln>
              <a:noFill/>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91"/>
            <p:cNvSpPr/>
            <p:nvPr/>
          </p:nvSpPr>
          <p:spPr>
            <a:xfrm>
              <a:off x="5257200" y="3608250"/>
              <a:ext cx="484850" cy="25"/>
            </a:xfrm>
            <a:custGeom>
              <a:avLst/>
              <a:gdLst/>
              <a:ahLst/>
              <a:cxnLst/>
              <a:rect l="l" t="t" r="r" b="b"/>
              <a:pathLst>
                <a:path w="19394" h="1" fill="none" extrusionOk="0">
                  <a:moveTo>
                    <a:pt x="1" y="0"/>
                  </a:moveTo>
                  <a:lnTo>
                    <a:pt x="19393" y="0"/>
                  </a:lnTo>
                </a:path>
              </a:pathLst>
            </a:custGeom>
            <a:noFill/>
            <a:ln w="19000" cap="rnd" cmpd="sng">
              <a:solidFill>
                <a:srgbClr val="DEDBF9"/>
              </a:solidFill>
              <a:prstDash val="solid"/>
              <a:miter lim="30395"/>
              <a:headEnd type="none" w="sm" len="sm"/>
              <a:tailEnd type="none" w="sm" len="sm"/>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91"/>
            <p:cNvSpPr/>
            <p:nvPr/>
          </p:nvSpPr>
          <p:spPr>
            <a:xfrm>
              <a:off x="5257200" y="3608250"/>
              <a:ext cx="152775" cy="25"/>
            </a:xfrm>
            <a:custGeom>
              <a:avLst/>
              <a:gdLst/>
              <a:ahLst/>
              <a:cxnLst/>
              <a:rect l="l" t="t" r="r" b="b"/>
              <a:pathLst>
                <a:path w="6111" h="1" fill="none" extrusionOk="0">
                  <a:moveTo>
                    <a:pt x="1" y="0"/>
                  </a:moveTo>
                  <a:lnTo>
                    <a:pt x="6110" y="0"/>
                  </a:lnTo>
                </a:path>
              </a:pathLst>
            </a:custGeom>
            <a:noFill/>
            <a:ln w="19000" cap="rnd" cmpd="sng">
              <a:solidFill>
                <a:srgbClr val="D074B5"/>
              </a:solidFill>
              <a:prstDash val="solid"/>
              <a:miter lim="30395"/>
              <a:headEnd type="none" w="sm" len="sm"/>
              <a:tailEnd type="none" w="sm" len="sm"/>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91"/>
            <p:cNvSpPr/>
            <p:nvPr/>
          </p:nvSpPr>
          <p:spPr>
            <a:xfrm>
              <a:off x="5365100" y="3576325"/>
              <a:ext cx="63100" cy="63100"/>
            </a:xfrm>
            <a:custGeom>
              <a:avLst/>
              <a:gdLst/>
              <a:ahLst/>
              <a:cxnLst/>
              <a:rect l="l" t="t" r="r" b="b"/>
              <a:pathLst>
                <a:path w="2524" h="2524" extrusionOk="0">
                  <a:moveTo>
                    <a:pt x="2524" y="1277"/>
                  </a:moveTo>
                  <a:cubicBezTo>
                    <a:pt x="2524" y="1976"/>
                    <a:pt x="1977" y="2524"/>
                    <a:pt x="1277" y="2524"/>
                  </a:cubicBezTo>
                  <a:cubicBezTo>
                    <a:pt x="578" y="2524"/>
                    <a:pt x="1" y="1976"/>
                    <a:pt x="1" y="1277"/>
                  </a:cubicBezTo>
                  <a:cubicBezTo>
                    <a:pt x="1" y="578"/>
                    <a:pt x="578" y="1"/>
                    <a:pt x="1277" y="1"/>
                  </a:cubicBezTo>
                  <a:cubicBezTo>
                    <a:pt x="1977" y="1"/>
                    <a:pt x="2524" y="578"/>
                    <a:pt x="2524" y="1277"/>
                  </a:cubicBezTo>
                  <a:close/>
                </a:path>
              </a:pathLst>
            </a:custGeom>
            <a:solidFill>
              <a:srgbClr val="DD81C2"/>
            </a:solidFill>
            <a:ln>
              <a:noFill/>
            </a:ln>
            <a:effectLst>
              <a:outerShdw blurRad="57150" dist="19050" dir="5400000" algn="bl" rotWithShape="0">
                <a:schemeClr val="dk1">
                  <a:alpha val="16000"/>
                </a:schemeClr>
              </a:outerShdw>
              <a:reflection stA="5000" endPos="28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4" name="Google Shape;2254;p91"/>
          <p:cNvGrpSpPr/>
          <p:nvPr/>
        </p:nvGrpSpPr>
        <p:grpSpPr>
          <a:xfrm>
            <a:off x="1218479" y="3836707"/>
            <a:ext cx="1196850" cy="348800"/>
            <a:chOff x="2175350" y="3842350"/>
            <a:chExt cx="1196850" cy="348800"/>
          </a:xfrm>
        </p:grpSpPr>
        <p:sp>
          <p:nvSpPr>
            <p:cNvPr id="2255" name="Google Shape;2255;p91"/>
            <p:cNvSpPr/>
            <p:nvPr/>
          </p:nvSpPr>
          <p:spPr>
            <a:xfrm>
              <a:off x="2597075" y="3842350"/>
              <a:ext cx="348825" cy="348800"/>
            </a:xfrm>
            <a:custGeom>
              <a:avLst/>
              <a:gdLst/>
              <a:ahLst/>
              <a:cxnLst/>
              <a:rect l="l" t="t" r="r" b="b"/>
              <a:pathLst>
                <a:path w="13953" h="13952" extrusionOk="0">
                  <a:moveTo>
                    <a:pt x="10183" y="13952"/>
                  </a:moveTo>
                  <a:lnTo>
                    <a:pt x="3770" y="13952"/>
                  </a:lnTo>
                  <a:cubicBezTo>
                    <a:pt x="1673" y="13952"/>
                    <a:pt x="1" y="12280"/>
                    <a:pt x="1" y="10183"/>
                  </a:cubicBezTo>
                  <a:lnTo>
                    <a:pt x="1" y="3769"/>
                  </a:lnTo>
                  <a:cubicBezTo>
                    <a:pt x="1" y="1672"/>
                    <a:pt x="1673" y="0"/>
                    <a:pt x="3770" y="0"/>
                  </a:cubicBezTo>
                  <a:lnTo>
                    <a:pt x="10183" y="0"/>
                  </a:lnTo>
                  <a:cubicBezTo>
                    <a:pt x="12281" y="0"/>
                    <a:pt x="13952" y="1672"/>
                    <a:pt x="13952" y="3769"/>
                  </a:cubicBezTo>
                  <a:lnTo>
                    <a:pt x="13952" y="10183"/>
                  </a:lnTo>
                  <a:cubicBezTo>
                    <a:pt x="13952" y="12250"/>
                    <a:pt x="12281" y="13952"/>
                    <a:pt x="10183" y="13952"/>
                  </a:cubicBezTo>
                  <a:close/>
                </a:path>
              </a:pathLst>
            </a:custGeom>
            <a:solidFill>
              <a:schemeClr val="accent3"/>
            </a:solidFill>
            <a:ln>
              <a:noFill/>
            </a:ln>
            <a:effectLst>
              <a:outerShdw blurRad="57150" dist="3810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91"/>
            <p:cNvSpPr/>
            <p:nvPr/>
          </p:nvSpPr>
          <p:spPr>
            <a:xfrm>
              <a:off x="2673075" y="3915300"/>
              <a:ext cx="201400" cy="201375"/>
            </a:xfrm>
            <a:custGeom>
              <a:avLst/>
              <a:gdLst/>
              <a:ahLst/>
              <a:cxnLst/>
              <a:rect l="l" t="t" r="r" b="b"/>
              <a:pathLst>
                <a:path w="8056" h="8055" extrusionOk="0">
                  <a:moveTo>
                    <a:pt x="4043" y="608"/>
                  </a:moveTo>
                  <a:cubicBezTo>
                    <a:pt x="5897" y="608"/>
                    <a:pt x="7447" y="2128"/>
                    <a:pt x="7447" y="4043"/>
                  </a:cubicBezTo>
                  <a:cubicBezTo>
                    <a:pt x="7447" y="5927"/>
                    <a:pt x="5897" y="7447"/>
                    <a:pt x="4043" y="7447"/>
                  </a:cubicBezTo>
                  <a:cubicBezTo>
                    <a:pt x="2128" y="7447"/>
                    <a:pt x="608" y="5897"/>
                    <a:pt x="608" y="4043"/>
                  </a:cubicBezTo>
                  <a:cubicBezTo>
                    <a:pt x="608" y="2128"/>
                    <a:pt x="2189" y="608"/>
                    <a:pt x="4043" y="608"/>
                  </a:cubicBezTo>
                  <a:close/>
                  <a:moveTo>
                    <a:pt x="4043" y="0"/>
                  </a:moveTo>
                  <a:cubicBezTo>
                    <a:pt x="1824" y="0"/>
                    <a:pt x="0" y="1793"/>
                    <a:pt x="0" y="4043"/>
                  </a:cubicBezTo>
                  <a:cubicBezTo>
                    <a:pt x="0" y="6231"/>
                    <a:pt x="1794" y="8055"/>
                    <a:pt x="4043" y="8055"/>
                  </a:cubicBezTo>
                  <a:cubicBezTo>
                    <a:pt x="6292" y="8055"/>
                    <a:pt x="8055" y="6292"/>
                    <a:pt x="8055" y="4043"/>
                  </a:cubicBezTo>
                  <a:cubicBezTo>
                    <a:pt x="8055" y="1824"/>
                    <a:pt x="6262" y="0"/>
                    <a:pt x="4043" y="0"/>
                  </a:cubicBezTo>
                  <a:close/>
                </a:path>
              </a:pathLst>
            </a:custGeom>
            <a:solidFill>
              <a:srgbClr val="FFFFFF"/>
            </a:solidFill>
            <a:ln>
              <a:noFill/>
            </a:ln>
            <a:effectLst>
              <a:outerShdw blurRad="57150" dist="3810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91"/>
            <p:cNvSpPr/>
            <p:nvPr/>
          </p:nvSpPr>
          <p:spPr>
            <a:xfrm>
              <a:off x="2750575" y="3973950"/>
              <a:ext cx="72975" cy="85600"/>
            </a:xfrm>
            <a:custGeom>
              <a:avLst/>
              <a:gdLst/>
              <a:ahLst/>
              <a:cxnLst/>
              <a:rect l="l" t="t" r="r" b="b"/>
              <a:pathLst>
                <a:path w="2919" h="3424" extrusionOk="0">
                  <a:moveTo>
                    <a:pt x="347" y="0"/>
                  </a:moveTo>
                  <a:cubicBezTo>
                    <a:pt x="172" y="0"/>
                    <a:pt x="1" y="154"/>
                    <a:pt x="1" y="359"/>
                  </a:cubicBezTo>
                  <a:lnTo>
                    <a:pt x="1" y="3065"/>
                  </a:lnTo>
                  <a:cubicBezTo>
                    <a:pt x="1" y="3270"/>
                    <a:pt x="172" y="3424"/>
                    <a:pt x="347" y="3424"/>
                  </a:cubicBezTo>
                  <a:cubicBezTo>
                    <a:pt x="405" y="3424"/>
                    <a:pt x="464" y="3407"/>
                    <a:pt x="517" y="3369"/>
                  </a:cubicBezTo>
                  <a:lnTo>
                    <a:pt x="2676" y="2001"/>
                  </a:lnTo>
                  <a:cubicBezTo>
                    <a:pt x="2919" y="1849"/>
                    <a:pt x="2919" y="1545"/>
                    <a:pt x="2676" y="1423"/>
                  </a:cubicBezTo>
                  <a:lnTo>
                    <a:pt x="517" y="55"/>
                  </a:lnTo>
                  <a:cubicBezTo>
                    <a:pt x="464" y="17"/>
                    <a:pt x="405" y="0"/>
                    <a:pt x="347" y="0"/>
                  </a:cubicBezTo>
                  <a:close/>
                </a:path>
              </a:pathLst>
            </a:custGeom>
            <a:solidFill>
              <a:srgbClr val="FFFFFF"/>
            </a:solidFill>
            <a:ln>
              <a:noFill/>
            </a:ln>
            <a:effectLst>
              <a:outerShdw blurRad="57150" dist="3810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91"/>
            <p:cNvSpPr/>
            <p:nvPr/>
          </p:nvSpPr>
          <p:spPr>
            <a:xfrm>
              <a:off x="3024150" y="3842350"/>
              <a:ext cx="348050" cy="348800"/>
            </a:xfrm>
            <a:custGeom>
              <a:avLst/>
              <a:gdLst/>
              <a:ahLst/>
              <a:cxnLst/>
              <a:rect l="l" t="t" r="r" b="b"/>
              <a:pathLst>
                <a:path w="13922" h="13952" extrusionOk="0">
                  <a:moveTo>
                    <a:pt x="10183" y="13952"/>
                  </a:moveTo>
                  <a:lnTo>
                    <a:pt x="3739" y="13952"/>
                  </a:lnTo>
                  <a:cubicBezTo>
                    <a:pt x="1672" y="13952"/>
                    <a:pt x="0" y="12280"/>
                    <a:pt x="0" y="10183"/>
                  </a:cubicBezTo>
                  <a:lnTo>
                    <a:pt x="0" y="3769"/>
                  </a:lnTo>
                  <a:cubicBezTo>
                    <a:pt x="0" y="1672"/>
                    <a:pt x="1672" y="0"/>
                    <a:pt x="3739" y="0"/>
                  </a:cubicBezTo>
                  <a:lnTo>
                    <a:pt x="10183" y="0"/>
                  </a:lnTo>
                  <a:cubicBezTo>
                    <a:pt x="12250" y="0"/>
                    <a:pt x="13921" y="1672"/>
                    <a:pt x="13921" y="3769"/>
                  </a:cubicBezTo>
                  <a:lnTo>
                    <a:pt x="13921" y="10183"/>
                  </a:lnTo>
                  <a:cubicBezTo>
                    <a:pt x="13921" y="12250"/>
                    <a:pt x="12250" y="13952"/>
                    <a:pt x="10183" y="13952"/>
                  </a:cubicBezTo>
                  <a:close/>
                </a:path>
              </a:pathLst>
            </a:custGeom>
            <a:solidFill>
              <a:schemeClr val="accent4"/>
            </a:solidFill>
            <a:ln>
              <a:noFill/>
            </a:ln>
            <a:effectLst>
              <a:outerShdw blurRad="57150" dist="3810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91"/>
            <p:cNvSpPr/>
            <p:nvPr/>
          </p:nvSpPr>
          <p:spPr>
            <a:xfrm>
              <a:off x="3122925" y="3963425"/>
              <a:ext cx="88925" cy="105875"/>
            </a:xfrm>
            <a:custGeom>
              <a:avLst/>
              <a:gdLst/>
              <a:ahLst/>
              <a:cxnLst/>
              <a:rect l="l" t="t" r="r" b="b"/>
              <a:pathLst>
                <a:path w="3557" h="4235" extrusionOk="0">
                  <a:moveTo>
                    <a:pt x="445" y="1"/>
                  </a:moveTo>
                  <a:cubicBezTo>
                    <a:pt x="220" y="1"/>
                    <a:pt x="1" y="187"/>
                    <a:pt x="1" y="446"/>
                  </a:cubicBezTo>
                  <a:lnTo>
                    <a:pt x="1" y="3790"/>
                  </a:lnTo>
                  <a:cubicBezTo>
                    <a:pt x="1" y="4037"/>
                    <a:pt x="184" y="4234"/>
                    <a:pt x="402" y="4234"/>
                  </a:cubicBezTo>
                  <a:cubicBezTo>
                    <a:pt x="479" y="4234"/>
                    <a:pt x="560" y="4210"/>
                    <a:pt x="639" y="4154"/>
                  </a:cubicBezTo>
                  <a:lnTo>
                    <a:pt x="3283" y="2483"/>
                  </a:lnTo>
                  <a:cubicBezTo>
                    <a:pt x="3557" y="2300"/>
                    <a:pt x="3557" y="1935"/>
                    <a:pt x="3283" y="1723"/>
                  </a:cubicBezTo>
                  <a:lnTo>
                    <a:pt x="639" y="51"/>
                  </a:lnTo>
                  <a:cubicBezTo>
                    <a:pt x="577" y="17"/>
                    <a:pt x="511" y="1"/>
                    <a:pt x="445" y="1"/>
                  </a:cubicBezTo>
                  <a:close/>
                </a:path>
              </a:pathLst>
            </a:custGeom>
            <a:solidFill>
              <a:srgbClr val="FFFFFF"/>
            </a:solidFill>
            <a:ln>
              <a:noFill/>
            </a:ln>
            <a:effectLst>
              <a:outerShdw blurRad="57150" dist="3810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91"/>
            <p:cNvSpPr/>
            <p:nvPr/>
          </p:nvSpPr>
          <p:spPr>
            <a:xfrm>
              <a:off x="3186000" y="3963425"/>
              <a:ext cx="90450" cy="105875"/>
            </a:xfrm>
            <a:custGeom>
              <a:avLst/>
              <a:gdLst/>
              <a:ahLst/>
              <a:cxnLst/>
              <a:rect l="l" t="t" r="r" b="b"/>
              <a:pathLst>
                <a:path w="3618" h="4235" extrusionOk="0">
                  <a:moveTo>
                    <a:pt x="472" y="1"/>
                  </a:moveTo>
                  <a:cubicBezTo>
                    <a:pt x="238" y="1"/>
                    <a:pt x="0" y="187"/>
                    <a:pt x="0" y="446"/>
                  </a:cubicBezTo>
                  <a:lnTo>
                    <a:pt x="0" y="3790"/>
                  </a:lnTo>
                  <a:cubicBezTo>
                    <a:pt x="0" y="4037"/>
                    <a:pt x="200" y="4234"/>
                    <a:pt x="427" y="4234"/>
                  </a:cubicBezTo>
                  <a:cubicBezTo>
                    <a:pt x="507" y="4234"/>
                    <a:pt x="590" y="4210"/>
                    <a:pt x="669" y="4154"/>
                  </a:cubicBezTo>
                  <a:lnTo>
                    <a:pt x="3314" y="2483"/>
                  </a:lnTo>
                  <a:cubicBezTo>
                    <a:pt x="3618" y="2300"/>
                    <a:pt x="3618" y="1935"/>
                    <a:pt x="3314" y="1723"/>
                  </a:cubicBezTo>
                  <a:lnTo>
                    <a:pt x="669" y="51"/>
                  </a:lnTo>
                  <a:cubicBezTo>
                    <a:pt x="608" y="17"/>
                    <a:pt x="540" y="1"/>
                    <a:pt x="472" y="1"/>
                  </a:cubicBezTo>
                  <a:close/>
                </a:path>
              </a:pathLst>
            </a:custGeom>
            <a:solidFill>
              <a:srgbClr val="FFFFFF"/>
            </a:solidFill>
            <a:ln>
              <a:noFill/>
            </a:ln>
            <a:effectLst>
              <a:outerShdw blurRad="57150" dist="3810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91"/>
            <p:cNvSpPr/>
            <p:nvPr/>
          </p:nvSpPr>
          <p:spPr>
            <a:xfrm>
              <a:off x="2175350" y="3842350"/>
              <a:ext cx="348800" cy="348800"/>
            </a:xfrm>
            <a:custGeom>
              <a:avLst/>
              <a:gdLst/>
              <a:ahLst/>
              <a:cxnLst/>
              <a:rect l="l" t="t" r="r" b="b"/>
              <a:pathLst>
                <a:path w="13952" h="13952" extrusionOk="0">
                  <a:moveTo>
                    <a:pt x="10183" y="13952"/>
                  </a:moveTo>
                  <a:lnTo>
                    <a:pt x="3769" y="13952"/>
                  </a:lnTo>
                  <a:cubicBezTo>
                    <a:pt x="1672" y="13952"/>
                    <a:pt x="0" y="12280"/>
                    <a:pt x="0" y="10183"/>
                  </a:cubicBezTo>
                  <a:lnTo>
                    <a:pt x="0" y="3769"/>
                  </a:lnTo>
                  <a:cubicBezTo>
                    <a:pt x="0" y="1672"/>
                    <a:pt x="1672" y="0"/>
                    <a:pt x="3769" y="0"/>
                  </a:cubicBezTo>
                  <a:lnTo>
                    <a:pt x="10183" y="0"/>
                  </a:lnTo>
                  <a:cubicBezTo>
                    <a:pt x="12280" y="0"/>
                    <a:pt x="13952" y="1672"/>
                    <a:pt x="13952" y="3769"/>
                  </a:cubicBezTo>
                  <a:lnTo>
                    <a:pt x="13952" y="10183"/>
                  </a:lnTo>
                  <a:cubicBezTo>
                    <a:pt x="13952" y="12250"/>
                    <a:pt x="12280" y="13952"/>
                    <a:pt x="10183" y="13952"/>
                  </a:cubicBezTo>
                  <a:close/>
                </a:path>
              </a:pathLst>
            </a:custGeom>
            <a:solidFill>
              <a:schemeClr val="accent5"/>
            </a:solidFill>
            <a:ln>
              <a:noFill/>
            </a:ln>
            <a:effectLst>
              <a:outerShdw blurRad="57150" dist="3810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91"/>
            <p:cNvSpPr/>
            <p:nvPr/>
          </p:nvSpPr>
          <p:spPr>
            <a:xfrm>
              <a:off x="2336450" y="3963125"/>
              <a:ext cx="88925" cy="105525"/>
            </a:xfrm>
            <a:custGeom>
              <a:avLst/>
              <a:gdLst/>
              <a:ahLst/>
              <a:cxnLst/>
              <a:rect l="l" t="t" r="r" b="b"/>
              <a:pathLst>
                <a:path w="3557" h="4221" extrusionOk="0">
                  <a:moveTo>
                    <a:pt x="3134" y="0"/>
                  </a:moveTo>
                  <a:cubicBezTo>
                    <a:pt x="3063" y="0"/>
                    <a:pt x="2990" y="20"/>
                    <a:pt x="2918" y="63"/>
                  </a:cubicBezTo>
                  <a:lnTo>
                    <a:pt x="243" y="1735"/>
                  </a:lnTo>
                  <a:cubicBezTo>
                    <a:pt x="0" y="1947"/>
                    <a:pt x="0" y="2312"/>
                    <a:pt x="243" y="2495"/>
                  </a:cubicBezTo>
                  <a:lnTo>
                    <a:pt x="2918" y="4166"/>
                  </a:lnTo>
                  <a:cubicBezTo>
                    <a:pt x="2985" y="4203"/>
                    <a:pt x="3057" y="4220"/>
                    <a:pt x="3128" y="4220"/>
                  </a:cubicBezTo>
                  <a:cubicBezTo>
                    <a:pt x="3348" y="4220"/>
                    <a:pt x="3556" y="4054"/>
                    <a:pt x="3556" y="3802"/>
                  </a:cubicBezTo>
                  <a:lnTo>
                    <a:pt x="3556" y="458"/>
                  </a:lnTo>
                  <a:cubicBezTo>
                    <a:pt x="3556" y="203"/>
                    <a:pt x="3361" y="0"/>
                    <a:pt x="3134" y="0"/>
                  </a:cubicBezTo>
                  <a:close/>
                </a:path>
              </a:pathLst>
            </a:custGeom>
            <a:solidFill>
              <a:srgbClr val="FFFFFF"/>
            </a:solidFill>
            <a:ln>
              <a:noFill/>
            </a:ln>
            <a:effectLst>
              <a:outerShdw blurRad="57150" dist="3810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91"/>
            <p:cNvSpPr/>
            <p:nvPr/>
          </p:nvSpPr>
          <p:spPr>
            <a:xfrm>
              <a:off x="2271850" y="3963125"/>
              <a:ext cx="88925" cy="105525"/>
            </a:xfrm>
            <a:custGeom>
              <a:avLst/>
              <a:gdLst/>
              <a:ahLst/>
              <a:cxnLst/>
              <a:rect l="l" t="t" r="r" b="b"/>
              <a:pathLst>
                <a:path w="3557" h="4221" extrusionOk="0">
                  <a:moveTo>
                    <a:pt x="3134" y="0"/>
                  </a:moveTo>
                  <a:cubicBezTo>
                    <a:pt x="3064" y="0"/>
                    <a:pt x="2990" y="20"/>
                    <a:pt x="2918" y="63"/>
                  </a:cubicBezTo>
                  <a:lnTo>
                    <a:pt x="244" y="1735"/>
                  </a:lnTo>
                  <a:cubicBezTo>
                    <a:pt x="0" y="1947"/>
                    <a:pt x="0" y="2312"/>
                    <a:pt x="244" y="2495"/>
                  </a:cubicBezTo>
                  <a:lnTo>
                    <a:pt x="2918" y="4166"/>
                  </a:lnTo>
                  <a:cubicBezTo>
                    <a:pt x="2985" y="4203"/>
                    <a:pt x="3057" y="4220"/>
                    <a:pt x="3128" y="4220"/>
                  </a:cubicBezTo>
                  <a:cubicBezTo>
                    <a:pt x="3348" y="4220"/>
                    <a:pt x="3557" y="4054"/>
                    <a:pt x="3557" y="3802"/>
                  </a:cubicBezTo>
                  <a:lnTo>
                    <a:pt x="3557" y="458"/>
                  </a:lnTo>
                  <a:cubicBezTo>
                    <a:pt x="3557" y="203"/>
                    <a:pt x="3362" y="0"/>
                    <a:pt x="3134" y="0"/>
                  </a:cubicBezTo>
                  <a:close/>
                </a:path>
              </a:pathLst>
            </a:custGeom>
            <a:solidFill>
              <a:srgbClr val="FFFFFF"/>
            </a:solidFill>
            <a:ln>
              <a:noFill/>
            </a:ln>
            <a:effectLst>
              <a:outerShdw blurRad="57150" dist="3810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4" name="Google Shape;2264;p91"/>
          <p:cNvGrpSpPr/>
          <p:nvPr/>
        </p:nvGrpSpPr>
        <p:grpSpPr>
          <a:xfrm>
            <a:off x="2113226" y="619336"/>
            <a:ext cx="572266" cy="485128"/>
            <a:chOff x="5215992" y="1423628"/>
            <a:chExt cx="459836" cy="389787"/>
          </a:xfrm>
        </p:grpSpPr>
        <p:sp>
          <p:nvSpPr>
            <p:cNvPr id="2265" name="Google Shape;2265;p91"/>
            <p:cNvSpPr/>
            <p:nvPr/>
          </p:nvSpPr>
          <p:spPr>
            <a:xfrm>
              <a:off x="5215992" y="1423628"/>
              <a:ext cx="459836" cy="389787"/>
            </a:xfrm>
            <a:custGeom>
              <a:avLst/>
              <a:gdLst/>
              <a:ahLst/>
              <a:cxnLst/>
              <a:rect l="l" t="t" r="r" b="b"/>
              <a:pathLst>
                <a:path w="37831" h="32068" extrusionOk="0">
                  <a:moveTo>
                    <a:pt x="4445" y="0"/>
                  </a:moveTo>
                  <a:cubicBezTo>
                    <a:pt x="1995" y="0"/>
                    <a:pt x="0" y="1995"/>
                    <a:pt x="0" y="4446"/>
                  </a:cubicBezTo>
                  <a:lnTo>
                    <a:pt x="0" y="23868"/>
                  </a:lnTo>
                  <a:cubicBezTo>
                    <a:pt x="0" y="26320"/>
                    <a:pt x="1995" y="28314"/>
                    <a:pt x="4445" y="28314"/>
                  </a:cubicBezTo>
                  <a:lnTo>
                    <a:pt x="15162" y="28314"/>
                  </a:lnTo>
                  <a:lnTo>
                    <a:pt x="18915" y="32067"/>
                  </a:lnTo>
                  <a:lnTo>
                    <a:pt x="22667" y="28314"/>
                  </a:lnTo>
                  <a:lnTo>
                    <a:pt x="33384" y="28314"/>
                  </a:lnTo>
                  <a:cubicBezTo>
                    <a:pt x="35836" y="28314"/>
                    <a:pt x="37831" y="26320"/>
                    <a:pt x="37831" y="23868"/>
                  </a:cubicBezTo>
                  <a:lnTo>
                    <a:pt x="37831" y="4446"/>
                  </a:lnTo>
                  <a:cubicBezTo>
                    <a:pt x="37831" y="1995"/>
                    <a:pt x="35836" y="0"/>
                    <a:pt x="33384" y="0"/>
                  </a:cubicBezTo>
                  <a:close/>
                </a:path>
              </a:pathLst>
            </a:custGeom>
            <a:solidFill>
              <a:schemeClr val="accent3"/>
            </a:solidFill>
            <a:ln>
              <a:noFill/>
            </a:ln>
            <a:effectLst>
              <a:outerShdw blurRad="57150" dist="3810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91"/>
            <p:cNvSpPr/>
            <p:nvPr/>
          </p:nvSpPr>
          <p:spPr>
            <a:xfrm>
              <a:off x="5360634" y="1526348"/>
              <a:ext cx="170547" cy="138713"/>
            </a:xfrm>
            <a:custGeom>
              <a:avLst/>
              <a:gdLst/>
              <a:ahLst/>
              <a:cxnLst/>
              <a:rect l="l" t="t" r="r" b="b"/>
              <a:pathLst>
                <a:path w="14031" h="11412" extrusionOk="0">
                  <a:moveTo>
                    <a:pt x="3685" y="1"/>
                  </a:moveTo>
                  <a:cubicBezTo>
                    <a:pt x="1657" y="1"/>
                    <a:pt x="0" y="1641"/>
                    <a:pt x="0" y="3686"/>
                  </a:cubicBezTo>
                  <a:cubicBezTo>
                    <a:pt x="0" y="4565"/>
                    <a:pt x="0" y="6881"/>
                    <a:pt x="5004" y="10109"/>
                  </a:cubicBezTo>
                  <a:lnTo>
                    <a:pt x="7015" y="11412"/>
                  </a:lnTo>
                  <a:lnTo>
                    <a:pt x="9027" y="10109"/>
                  </a:lnTo>
                  <a:cubicBezTo>
                    <a:pt x="14030" y="6881"/>
                    <a:pt x="14030" y="4565"/>
                    <a:pt x="14030" y="3686"/>
                  </a:cubicBezTo>
                  <a:cubicBezTo>
                    <a:pt x="14030" y="1641"/>
                    <a:pt x="12390" y="1"/>
                    <a:pt x="10345" y="1"/>
                  </a:cubicBezTo>
                  <a:cubicBezTo>
                    <a:pt x="8874" y="1"/>
                    <a:pt x="7623" y="846"/>
                    <a:pt x="7015" y="2081"/>
                  </a:cubicBezTo>
                  <a:cubicBezTo>
                    <a:pt x="6424" y="846"/>
                    <a:pt x="5155" y="1"/>
                    <a:pt x="3685" y="1"/>
                  </a:cubicBezTo>
                  <a:close/>
                </a:path>
              </a:pathLst>
            </a:custGeom>
            <a:solidFill>
              <a:schemeClr val="lt1"/>
            </a:solidFill>
            <a:ln>
              <a:noFill/>
            </a:ln>
            <a:effectLst>
              <a:outerShdw blurRad="57150" dist="3810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221"/>
                                        </p:tgtEl>
                                        <p:attrNameLst>
                                          <p:attrName>style.visibility</p:attrName>
                                        </p:attrNameLst>
                                      </p:cBhvr>
                                      <p:to>
                                        <p:strVal val="visible"/>
                                      </p:to>
                                    </p:set>
                                    <p:anim calcmode="lin" valueType="num">
                                      <p:cBhvr additive="base">
                                        <p:cTn id="7" dur="800"/>
                                        <p:tgtEl>
                                          <p:spTgt spid="2221"/>
                                        </p:tgtEl>
                                        <p:attrNameLst>
                                          <p:attrName>ppt_w</p:attrName>
                                        </p:attrNameLst>
                                      </p:cBhvr>
                                      <p:tavLst>
                                        <p:tav tm="0">
                                          <p:val>
                                            <p:strVal val="0"/>
                                          </p:val>
                                        </p:tav>
                                        <p:tav tm="100000">
                                          <p:val>
                                            <p:strVal val="#ppt_w"/>
                                          </p:val>
                                        </p:tav>
                                      </p:tavLst>
                                    </p:anim>
                                    <p:anim calcmode="lin" valueType="num">
                                      <p:cBhvr additive="base">
                                        <p:cTn id="8" dur="800"/>
                                        <p:tgtEl>
                                          <p:spTgt spid="2221"/>
                                        </p:tgtEl>
                                        <p:attrNameLst>
                                          <p:attrName>ppt_h</p:attrName>
                                        </p:attrNameLst>
                                      </p:cBhvr>
                                      <p:tavLst>
                                        <p:tav tm="0">
                                          <p:val>
                                            <p:strVal val="0"/>
                                          </p:val>
                                        </p:tav>
                                        <p:tav tm="100000">
                                          <p:val>
                                            <p:strVal val="#ppt_h"/>
                                          </p:val>
                                        </p:tav>
                                      </p:tavLst>
                                    </p:anim>
                                  </p:childTnLst>
                                </p:cTn>
                              </p:par>
                            </p:childTnLst>
                          </p:cTn>
                        </p:par>
                        <p:par>
                          <p:cTn id="9" fill="hold">
                            <p:stCondLst>
                              <p:cond delay="800"/>
                            </p:stCondLst>
                            <p:childTnLst>
                              <p:par>
                                <p:cTn id="10" presetID="2" presetClass="entr" presetSubtype="1" fill="hold" nodeType="afterEffect">
                                  <p:stCondLst>
                                    <p:cond delay="0"/>
                                  </p:stCondLst>
                                  <p:childTnLst>
                                    <p:set>
                                      <p:cBhvr>
                                        <p:cTn id="11" dur="1" fill="hold">
                                          <p:stCondLst>
                                            <p:cond delay="0"/>
                                          </p:stCondLst>
                                        </p:cTn>
                                        <p:tgtEl>
                                          <p:spTgt spid="2222"/>
                                        </p:tgtEl>
                                        <p:attrNameLst>
                                          <p:attrName>style.visibility</p:attrName>
                                        </p:attrNameLst>
                                      </p:cBhvr>
                                      <p:to>
                                        <p:strVal val="visible"/>
                                      </p:to>
                                    </p:set>
                                    <p:anim calcmode="lin" valueType="num">
                                      <p:cBhvr additive="base">
                                        <p:cTn id="12" dur="800"/>
                                        <p:tgtEl>
                                          <p:spTgt spid="2222"/>
                                        </p:tgtEl>
                                        <p:attrNameLst>
                                          <p:attrName>ppt_y</p:attrName>
                                        </p:attrNameLst>
                                      </p:cBhvr>
                                      <p:tavLst>
                                        <p:tav tm="0">
                                          <p:val>
                                            <p:strVal val="#ppt_y-1"/>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237"/>
                                        </p:tgtEl>
                                        <p:attrNameLst>
                                          <p:attrName>style.visibility</p:attrName>
                                        </p:attrNameLst>
                                      </p:cBhvr>
                                      <p:to>
                                        <p:strVal val="visible"/>
                                      </p:to>
                                    </p:set>
                                    <p:anim calcmode="lin" valueType="num">
                                      <p:cBhvr additive="base">
                                        <p:cTn id="15" dur="800"/>
                                        <p:tgtEl>
                                          <p:spTgt spid="2237"/>
                                        </p:tgtEl>
                                        <p:attrNameLst>
                                          <p:attrName>ppt_y</p:attrName>
                                        </p:attrNameLst>
                                      </p:cBhvr>
                                      <p:tavLst>
                                        <p:tav tm="0">
                                          <p:val>
                                            <p:strVal val="#ppt_y-1"/>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242"/>
                                        </p:tgtEl>
                                        <p:attrNameLst>
                                          <p:attrName>style.visibility</p:attrName>
                                        </p:attrNameLst>
                                      </p:cBhvr>
                                      <p:to>
                                        <p:strVal val="visible"/>
                                      </p:to>
                                    </p:set>
                                    <p:anim calcmode="lin" valueType="num">
                                      <p:cBhvr additive="base">
                                        <p:cTn id="18" dur="800"/>
                                        <p:tgtEl>
                                          <p:spTgt spid="2242"/>
                                        </p:tgtEl>
                                        <p:attrNameLst>
                                          <p:attrName>ppt_y</p:attrName>
                                        </p:attrNameLst>
                                      </p:cBhvr>
                                      <p:tavLst>
                                        <p:tav tm="0">
                                          <p:val>
                                            <p:strVal val="#ppt_y-1"/>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2254"/>
                                        </p:tgtEl>
                                        <p:attrNameLst>
                                          <p:attrName>style.visibility</p:attrName>
                                        </p:attrNameLst>
                                      </p:cBhvr>
                                      <p:to>
                                        <p:strVal val="visible"/>
                                      </p:to>
                                    </p:set>
                                    <p:anim calcmode="lin" valueType="num">
                                      <p:cBhvr additive="base">
                                        <p:cTn id="21" dur="800"/>
                                        <p:tgtEl>
                                          <p:spTgt spid="2254"/>
                                        </p:tgtEl>
                                        <p:attrNameLst>
                                          <p:attrName>ppt_y</p:attrName>
                                        </p:attrNameLst>
                                      </p:cBhvr>
                                      <p:tavLst>
                                        <p:tav tm="0">
                                          <p:val>
                                            <p:strVal val="#ppt_y-1"/>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2264"/>
                                        </p:tgtEl>
                                        <p:attrNameLst>
                                          <p:attrName>style.visibility</p:attrName>
                                        </p:attrNameLst>
                                      </p:cBhvr>
                                      <p:to>
                                        <p:strVal val="visible"/>
                                      </p:to>
                                    </p:set>
                                    <p:anim calcmode="lin" valueType="num">
                                      <p:cBhvr additive="base">
                                        <p:cTn id="24" dur="800"/>
                                        <p:tgtEl>
                                          <p:spTgt spid="2264"/>
                                        </p:tgtEl>
                                        <p:attrNameLst>
                                          <p:attrName>ppt_y</p:attrName>
                                        </p:attrNameLst>
                                      </p:cBhvr>
                                      <p:tavLst>
                                        <p:tav tm="0">
                                          <p:val>
                                            <p:strVal val="#ppt_y-1"/>
                                          </p:val>
                                        </p:tav>
                                        <p:tav tm="100000">
                                          <p:val>
                                            <p:strVal val="#ppt_y"/>
                                          </p:val>
                                        </p:tav>
                                      </p:tavLst>
                                    </p:anim>
                                  </p:childTnLst>
                                </p:cTn>
                              </p:par>
                            </p:childTnLst>
                          </p:cTn>
                        </p:par>
                        <p:par>
                          <p:cTn id="25" fill="hold">
                            <p:stCondLst>
                              <p:cond delay="1600"/>
                            </p:stCondLst>
                            <p:childTnLst>
                              <p:par>
                                <p:cTn id="26" presetID="8" presetClass="emph" presetSubtype="0" fill="hold" nodeType="afterEffect">
                                  <p:stCondLst>
                                    <p:cond delay="0"/>
                                  </p:stCondLst>
                                  <p:childTnLst>
                                    <p:animRot by="-21600000">
                                      <p:cBhvr>
                                        <p:cTn id="27" dur="800" fill="hold"/>
                                        <p:tgtEl>
                                          <p:spTgt spid="2220"/>
                                        </p:tgtEl>
                                        <p:attrNameLst>
                                          <p:attrName>r</p:attrName>
                                        </p:attrNameLst>
                                      </p:cBhvr>
                                    </p:animRot>
                                  </p:childTnLst>
                                </p:cTn>
                              </p:par>
                              <p:par>
                                <p:cTn id="28" presetID="8" presetClass="emph" presetSubtype="0" fill="hold" nodeType="withEffect">
                                  <p:stCondLst>
                                    <p:cond delay="0"/>
                                  </p:stCondLst>
                                  <p:childTnLst>
                                    <p:animRot by="-21600000">
                                      <p:cBhvr>
                                        <p:cTn id="29" dur="800" fill="hold"/>
                                        <p:tgtEl>
                                          <p:spTgt spid="22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3" name="Google Shape;1293;p68"/>
          <p:cNvSpPr txBox="1">
            <a:spLocks noGrp="1"/>
          </p:cNvSpPr>
          <p:nvPr>
            <p:ph type="body" idx="1"/>
          </p:nvPr>
        </p:nvSpPr>
        <p:spPr>
          <a:xfrm>
            <a:off x="2989358" y="1902890"/>
            <a:ext cx="5434641" cy="76757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lang="es-MX" sz="1200" dirty="0" smtClean="0"/>
          </a:p>
          <a:p>
            <a:pPr marL="0" lvl="0" indent="0" algn="l" rtl="0">
              <a:spcBef>
                <a:spcPts val="0"/>
              </a:spcBef>
              <a:spcAft>
                <a:spcPts val="0"/>
              </a:spcAft>
              <a:buNone/>
            </a:pPr>
            <a:endParaRPr sz="1200" dirty="0"/>
          </a:p>
        </p:txBody>
      </p:sp>
      <p:grpSp>
        <p:nvGrpSpPr>
          <p:cNvPr id="1294" name="Google Shape;1294;p68"/>
          <p:cNvGrpSpPr/>
          <p:nvPr/>
        </p:nvGrpSpPr>
        <p:grpSpPr>
          <a:xfrm>
            <a:off x="8236625" y="4105445"/>
            <a:ext cx="501556" cy="570430"/>
            <a:chOff x="10190200" y="4253570"/>
            <a:chExt cx="501556" cy="570430"/>
          </a:xfrm>
        </p:grpSpPr>
        <p:sp>
          <p:nvSpPr>
            <p:cNvPr id="1295" name="Google Shape;1295;p68"/>
            <p:cNvSpPr/>
            <p:nvPr/>
          </p:nvSpPr>
          <p:spPr>
            <a:xfrm>
              <a:off x="10440975" y="4253570"/>
              <a:ext cx="250781" cy="250235"/>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accent3"/>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8"/>
            <p:cNvSpPr/>
            <p:nvPr/>
          </p:nvSpPr>
          <p:spPr>
            <a:xfrm>
              <a:off x="10190200" y="4573225"/>
              <a:ext cx="250775" cy="250775"/>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1"/>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25" y="2055870"/>
            <a:ext cx="2174692" cy="2174692"/>
          </a:xfrm>
          <a:prstGeom prst="rect">
            <a:avLst/>
          </a:prstGeom>
        </p:spPr>
      </p:pic>
      <p:sp>
        <p:nvSpPr>
          <p:cNvPr id="3" name="CuadroTexto 2"/>
          <p:cNvSpPr txBox="1"/>
          <p:nvPr/>
        </p:nvSpPr>
        <p:spPr>
          <a:xfrm>
            <a:off x="3210782" y="1679029"/>
            <a:ext cx="3666388" cy="2031325"/>
          </a:xfrm>
          <a:prstGeom prst="rect">
            <a:avLst/>
          </a:prstGeom>
          <a:noFill/>
        </p:spPr>
        <p:txBody>
          <a:bodyPr wrap="none" rtlCol="0">
            <a:spAutoFit/>
          </a:bodyPr>
          <a:lstStyle/>
          <a:p>
            <a:pPr marL="285750" indent="-285750">
              <a:buFont typeface="Wingdings" panose="05000000000000000000" pitchFamily="2" charset="2"/>
              <a:buChar char="q"/>
            </a:pPr>
            <a:r>
              <a:rPr lang="es-MX" dirty="0" smtClean="0"/>
              <a:t>Ingeniera en sistemas computacionales.</a:t>
            </a: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r>
              <a:rPr lang="es-MX" dirty="0" smtClean="0"/>
              <a:t>Creadora de contenido Digital.</a:t>
            </a: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r>
              <a:rPr lang="es-MX" dirty="0" smtClean="0"/>
              <a:t>Estudiante de Informática Forense.</a:t>
            </a: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r>
              <a:rPr lang="es-MX" dirty="0" smtClean="0"/>
              <a:t>Emprendedora.</a:t>
            </a:r>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r>
              <a:rPr lang="es-MX" dirty="0" smtClean="0">
                <a:solidFill>
                  <a:schemeClr val="tx1"/>
                </a:solidFill>
              </a:rPr>
              <a:t> </a:t>
            </a:r>
            <a:r>
              <a:rPr lang="es-MX" dirty="0" err="1" smtClean="0">
                <a:solidFill>
                  <a:schemeClr val="tx1"/>
                </a:solidFill>
              </a:rPr>
              <a:t>juani.tachr</a:t>
            </a:r>
            <a:r>
              <a:rPr lang="es-MX" dirty="0" smtClean="0">
                <a:solidFill>
                  <a:schemeClr val="tx1"/>
                </a:solidFill>
              </a:rPr>
              <a:t>          </a:t>
            </a:r>
            <a:r>
              <a:rPr lang="es-MX" dirty="0" err="1" smtClean="0">
                <a:solidFill>
                  <a:schemeClr val="tx1"/>
                </a:solidFill>
              </a:rPr>
              <a:t>juanita.ram</a:t>
            </a:r>
            <a:r>
              <a:rPr lang="es-MX" dirty="0" smtClean="0">
                <a:solidFill>
                  <a:schemeClr val="tx1"/>
                </a:solidFill>
              </a:rPr>
              <a:t> </a:t>
            </a:r>
            <a:endParaRPr lang="es-MX" dirty="0">
              <a:solidFill>
                <a:schemeClr val="tx1"/>
              </a:solidFill>
            </a:endParaRPr>
          </a:p>
        </p:txBody>
      </p:sp>
      <p:pic>
        <p:nvPicPr>
          <p:cNvPr id="12" name="Imagen 11">
            <a:extLst>
              <a:ext uri="{FF2B5EF4-FFF2-40B4-BE49-F238E27FC236}">
                <a16:creationId xmlns:a16="http://schemas.microsoft.com/office/drawing/2014/main" id="{28477BE6-2463-0C0D-14BE-07326C9D30CE}"/>
              </a:ext>
            </a:extLst>
          </p:cNvPr>
          <p:cNvPicPr>
            <a:picLocks noChangeAspect="1"/>
          </p:cNvPicPr>
          <p:nvPr/>
        </p:nvPicPr>
        <p:blipFill>
          <a:blip r:embed="rId4"/>
          <a:stretch>
            <a:fillRect/>
          </a:stretch>
        </p:blipFill>
        <p:spPr>
          <a:xfrm>
            <a:off x="3251508" y="3389277"/>
            <a:ext cx="353290" cy="353290"/>
          </a:xfrm>
          <a:prstGeom prst="rect">
            <a:avLst/>
          </a:prstGeom>
        </p:spPr>
      </p:pic>
      <p:pic>
        <p:nvPicPr>
          <p:cNvPr id="13" name="Imagen 12">
            <a:extLst>
              <a:ext uri="{FF2B5EF4-FFF2-40B4-BE49-F238E27FC236}">
                <a16:creationId xmlns:a16="http://schemas.microsoft.com/office/drawing/2014/main" id="{017C6564-9E55-78CF-1634-7301D6D87FF8}"/>
              </a:ext>
            </a:extLst>
          </p:cNvPr>
          <p:cNvPicPr>
            <a:picLocks noChangeAspect="1"/>
          </p:cNvPicPr>
          <p:nvPr/>
        </p:nvPicPr>
        <p:blipFill>
          <a:blip r:embed="rId5"/>
          <a:stretch>
            <a:fillRect/>
          </a:stretch>
        </p:blipFill>
        <p:spPr>
          <a:xfrm>
            <a:off x="4593960" y="3426909"/>
            <a:ext cx="299551" cy="299551"/>
          </a:xfrm>
          <a:prstGeom prst="rect">
            <a:avLst/>
          </a:prstGeom>
        </p:spPr>
      </p:pic>
      <p:sp>
        <p:nvSpPr>
          <p:cNvPr id="14" name="Google Shape;2667;p103"/>
          <p:cNvSpPr/>
          <p:nvPr/>
        </p:nvSpPr>
        <p:spPr>
          <a:xfrm>
            <a:off x="458455" y="790120"/>
            <a:ext cx="2530903" cy="1009989"/>
          </a:xfrm>
          <a:prstGeom prst="wedgeRoundRectCallout">
            <a:avLst>
              <a:gd name="adj1" fmla="val -17374"/>
              <a:gd name="adj2" fmla="val 73101"/>
              <a:gd name="adj3" fmla="val 0"/>
            </a:avLst>
          </a:prstGeom>
          <a:gradFill>
            <a:gsLst>
              <a:gs pos="0">
                <a:schemeClr val="lt1"/>
              </a:gs>
              <a:gs pos="100000">
                <a:srgbClr val="F9F8FF">
                  <a:alpha val="86666"/>
                </a:srgbClr>
              </a:gs>
            </a:gsLst>
            <a:lin ang="5400700" scaled="0"/>
          </a:gradFill>
          <a:ln w="9525" cap="flat" cmpd="sng">
            <a:solidFill>
              <a:schemeClr val="lt1"/>
            </a:solidFill>
            <a:prstDash val="solid"/>
            <a:round/>
            <a:headEnd type="none" w="sm" len="sm"/>
            <a:tailEnd type="none" w="sm" len="sm"/>
          </a:ln>
          <a:effectLst>
            <a:outerShdw blurRad="57150" dist="47625" dir="5400000" algn="bl" rotWithShape="0">
              <a:schemeClr val="dk1">
                <a:alpha val="22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MX" sz="2400" b="1" dirty="0" smtClean="0">
                <a:solidFill>
                  <a:schemeClr val="tx1"/>
                </a:solidFill>
              </a:rPr>
              <a:t>Soy Juanita Chávez</a:t>
            </a:r>
            <a:endParaRPr sz="2400" b="1" dirty="0">
              <a:solidFill>
                <a:schemeClr val="tx1"/>
              </a:solidFill>
            </a:endParaRPr>
          </a:p>
        </p:txBody>
      </p:sp>
      <p:grpSp>
        <p:nvGrpSpPr>
          <p:cNvPr id="15" name="Google Shape;2722;p103"/>
          <p:cNvGrpSpPr/>
          <p:nvPr/>
        </p:nvGrpSpPr>
        <p:grpSpPr>
          <a:xfrm>
            <a:off x="7026364" y="987146"/>
            <a:ext cx="577838" cy="411153"/>
            <a:chOff x="4937025" y="4378575"/>
            <a:chExt cx="1040775" cy="740550"/>
          </a:xfrm>
        </p:grpSpPr>
        <p:sp>
          <p:nvSpPr>
            <p:cNvPr id="16" name="Google Shape;2723;p103"/>
            <p:cNvSpPr/>
            <p:nvPr/>
          </p:nvSpPr>
          <p:spPr>
            <a:xfrm>
              <a:off x="4937025" y="4378575"/>
              <a:ext cx="1040775" cy="555425"/>
            </a:xfrm>
            <a:custGeom>
              <a:avLst/>
              <a:gdLst/>
              <a:ahLst/>
              <a:cxnLst/>
              <a:rect l="l" t="t" r="r" b="b"/>
              <a:pathLst>
                <a:path w="41631" h="22217" extrusionOk="0">
                  <a:moveTo>
                    <a:pt x="5004" y="1"/>
                  </a:moveTo>
                  <a:cubicBezTo>
                    <a:pt x="2236" y="1"/>
                    <a:pt x="1" y="2269"/>
                    <a:pt x="1" y="5004"/>
                  </a:cubicBezTo>
                  <a:lnTo>
                    <a:pt x="1" y="17213"/>
                  </a:lnTo>
                  <a:cubicBezTo>
                    <a:pt x="1" y="19982"/>
                    <a:pt x="2236" y="22216"/>
                    <a:pt x="5004" y="22216"/>
                  </a:cubicBezTo>
                  <a:lnTo>
                    <a:pt x="36627" y="22216"/>
                  </a:lnTo>
                  <a:cubicBezTo>
                    <a:pt x="39396" y="22216"/>
                    <a:pt x="41630" y="19982"/>
                    <a:pt x="41630" y="17213"/>
                  </a:cubicBezTo>
                  <a:lnTo>
                    <a:pt x="41630" y="5004"/>
                  </a:lnTo>
                  <a:cubicBezTo>
                    <a:pt x="41630" y="2269"/>
                    <a:pt x="39396" y="1"/>
                    <a:pt x="36627" y="1"/>
                  </a:cubicBezTo>
                  <a:close/>
                </a:path>
              </a:pathLst>
            </a:custGeom>
            <a:solidFill>
              <a:schemeClr val="accent6"/>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24;p103"/>
            <p:cNvSpPr/>
            <p:nvPr/>
          </p:nvSpPr>
          <p:spPr>
            <a:xfrm>
              <a:off x="5067125" y="4883950"/>
              <a:ext cx="226025" cy="235175"/>
            </a:xfrm>
            <a:custGeom>
              <a:avLst/>
              <a:gdLst/>
              <a:ahLst/>
              <a:cxnLst/>
              <a:rect l="l" t="t" r="r" b="b"/>
              <a:pathLst>
                <a:path w="9041" h="9407" extrusionOk="0">
                  <a:moveTo>
                    <a:pt x="0" y="0"/>
                  </a:moveTo>
                  <a:lnTo>
                    <a:pt x="0" y="9407"/>
                  </a:lnTo>
                  <a:lnTo>
                    <a:pt x="9040" y="334"/>
                  </a:lnTo>
                  <a:lnTo>
                    <a:pt x="0" y="0"/>
                  </a:lnTo>
                  <a:close/>
                </a:path>
              </a:pathLst>
            </a:custGeom>
            <a:solidFill>
              <a:schemeClr val="accent6"/>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25;p103"/>
            <p:cNvSpPr/>
            <p:nvPr/>
          </p:nvSpPr>
          <p:spPr>
            <a:xfrm>
              <a:off x="5051275" y="4544325"/>
              <a:ext cx="331925" cy="246250"/>
            </a:xfrm>
            <a:custGeom>
              <a:avLst/>
              <a:gdLst/>
              <a:ahLst/>
              <a:cxnLst/>
              <a:rect l="l" t="t" r="r" b="b"/>
              <a:pathLst>
                <a:path w="13277" h="9850" extrusionOk="0">
                  <a:moveTo>
                    <a:pt x="3403" y="0"/>
                  </a:moveTo>
                  <a:cubicBezTo>
                    <a:pt x="1977" y="0"/>
                    <a:pt x="601" y="1009"/>
                    <a:pt x="434" y="3211"/>
                  </a:cubicBezTo>
                  <a:cubicBezTo>
                    <a:pt x="1" y="6880"/>
                    <a:pt x="4504" y="9082"/>
                    <a:pt x="6639" y="9849"/>
                  </a:cubicBezTo>
                  <a:cubicBezTo>
                    <a:pt x="8807" y="9082"/>
                    <a:pt x="13277" y="6880"/>
                    <a:pt x="12876" y="3211"/>
                  </a:cubicBezTo>
                  <a:cubicBezTo>
                    <a:pt x="12693" y="1009"/>
                    <a:pt x="11309" y="0"/>
                    <a:pt x="9883" y="0"/>
                  </a:cubicBezTo>
                  <a:cubicBezTo>
                    <a:pt x="8478" y="0"/>
                    <a:pt x="7032" y="980"/>
                    <a:pt x="6655" y="2763"/>
                  </a:cubicBezTo>
                  <a:lnTo>
                    <a:pt x="6655" y="2763"/>
                  </a:lnTo>
                  <a:cubicBezTo>
                    <a:pt x="6261" y="980"/>
                    <a:pt x="4808" y="0"/>
                    <a:pt x="3403" y="0"/>
                  </a:cubicBezTo>
                  <a:close/>
                </a:path>
              </a:pathLst>
            </a:custGeom>
            <a:solidFill>
              <a:srgbClr val="FFFFFF"/>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26;p103"/>
            <p:cNvSpPr/>
            <p:nvPr/>
          </p:nvSpPr>
          <p:spPr>
            <a:xfrm>
              <a:off x="5444900" y="4554525"/>
              <a:ext cx="122600" cy="205175"/>
            </a:xfrm>
            <a:custGeom>
              <a:avLst/>
              <a:gdLst/>
              <a:ahLst/>
              <a:cxnLst/>
              <a:rect l="l" t="t" r="r" b="b"/>
              <a:pathLst>
                <a:path w="4904" h="8207" extrusionOk="0">
                  <a:moveTo>
                    <a:pt x="1968" y="1"/>
                  </a:moveTo>
                  <a:lnTo>
                    <a:pt x="0" y="368"/>
                  </a:lnTo>
                  <a:lnTo>
                    <a:pt x="0" y="1402"/>
                  </a:lnTo>
                  <a:lnTo>
                    <a:pt x="2002" y="1002"/>
                  </a:lnTo>
                  <a:lnTo>
                    <a:pt x="2002" y="7273"/>
                  </a:lnTo>
                  <a:lnTo>
                    <a:pt x="167" y="7273"/>
                  </a:lnTo>
                  <a:lnTo>
                    <a:pt x="167" y="8207"/>
                  </a:lnTo>
                  <a:lnTo>
                    <a:pt x="4904" y="8207"/>
                  </a:lnTo>
                  <a:lnTo>
                    <a:pt x="4904" y="7273"/>
                  </a:lnTo>
                  <a:lnTo>
                    <a:pt x="3102" y="7273"/>
                  </a:lnTo>
                  <a:lnTo>
                    <a:pt x="3102" y="1"/>
                  </a:lnTo>
                  <a:close/>
                </a:path>
              </a:pathLst>
            </a:custGeom>
            <a:solidFill>
              <a:srgbClr val="FFFFFF"/>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27;p103"/>
            <p:cNvSpPr/>
            <p:nvPr/>
          </p:nvSpPr>
          <p:spPr>
            <a:xfrm>
              <a:off x="5611675" y="4550375"/>
              <a:ext cx="141800" cy="212675"/>
            </a:xfrm>
            <a:custGeom>
              <a:avLst/>
              <a:gdLst/>
              <a:ahLst/>
              <a:cxnLst/>
              <a:rect l="l" t="t" r="r" b="b"/>
              <a:pathLst>
                <a:path w="5672" h="8507" extrusionOk="0">
                  <a:moveTo>
                    <a:pt x="2836" y="867"/>
                  </a:moveTo>
                  <a:cubicBezTo>
                    <a:pt x="3436" y="867"/>
                    <a:pt x="3837" y="1168"/>
                    <a:pt x="4137" y="1735"/>
                  </a:cubicBezTo>
                  <a:cubicBezTo>
                    <a:pt x="4437" y="2302"/>
                    <a:pt x="4571" y="3136"/>
                    <a:pt x="4571" y="4270"/>
                  </a:cubicBezTo>
                  <a:cubicBezTo>
                    <a:pt x="4571" y="5404"/>
                    <a:pt x="4437" y="6238"/>
                    <a:pt x="4137" y="6805"/>
                  </a:cubicBezTo>
                  <a:cubicBezTo>
                    <a:pt x="3837" y="7372"/>
                    <a:pt x="3436" y="7639"/>
                    <a:pt x="2836" y="7639"/>
                  </a:cubicBezTo>
                  <a:cubicBezTo>
                    <a:pt x="2269" y="7639"/>
                    <a:pt x="1835" y="7372"/>
                    <a:pt x="1568" y="6805"/>
                  </a:cubicBezTo>
                  <a:cubicBezTo>
                    <a:pt x="1268" y="6238"/>
                    <a:pt x="1135" y="5404"/>
                    <a:pt x="1135" y="4270"/>
                  </a:cubicBezTo>
                  <a:cubicBezTo>
                    <a:pt x="1135" y="3136"/>
                    <a:pt x="1268" y="2302"/>
                    <a:pt x="1568" y="1735"/>
                  </a:cubicBezTo>
                  <a:cubicBezTo>
                    <a:pt x="1835" y="1168"/>
                    <a:pt x="2269" y="867"/>
                    <a:pt x="2836" y="867"/>
                  </a:cubicBezTo>
                  <a:close/>
                  <a:moveTo>
                    <a:pt x="2836" y="0"/>
                  </a:moveTo>
                  <a:cubicBezTo>
                    <a:pt x="1935" y="0"/>
                    <a:pt x="1235" y="367"/>
                    <a:pt x="734" y="1101"/>
                  </a:cubicBezTo>
                  <a:cubicBezTo>
                    <a:pt x="267" y="1835"/>
                    <a:pt x="1" y="2869"/>
                    <a:pt x="1" y="4270"/>
                  </a:cubicBezTo>
                  <a:cubicBezTo>
                    <a:pt x="1" y="5638"/>
                    <a:pt x="267" y="6705"/>
                    <a:pt x="734" y="7439"/>
                  </a:cubicBezTo>
                  <a:cubicBezTo>
                    <a:pt x="1235" y="8139"/>
                    <a:pt x="1935" y="8506"/>
                    <a:pt x="2836" y="8506"/>
                  </a:cubicBezTo>
                  <a:cubicBezTo>
                    <a:pt x="3770" y="8506"/>
                    <a:pt x="4470" y="8139"/>
                    <a:pt x="4937" y="7439"/>
                  </a:cubicBezTo>
                  <a:cubicBezTo>
                    <a:pt x="5438" y="6705"/>
                    <a:pt x="5671" y="5638"/>
                    <a:pt x="5671" y="4270"/>
                  </a:cubicBezTo>
                  <a:cubicBezTo>
                    <a:pt x="5671" y="2869"/>
                    <a:pt x="5438" y="1835"/>
                    <a:pt x="4937" y="1101"/>
                  </a:cubicBezTo>
                  <a:cubicBezTo>
                    <a:pt x="4470" y="367"/>
                    <a:pt x="3770" y="0"/>
                    <a:pt x="2836" y="0"/>
                  </a:cubicBezTo>
                  <a:close/>
                </a:path>
              </a:pathLst>
            </a:custGeom>
            <a:solidFill>
              <a:srgbClr val="FFFFFF"/>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28;p103"/>
            <p:cNvSpPr/>
            <p:nvPr/>
          </p:nvSpPr>
          <p:spPr>
            <a:xfrm>
              <a:off x="5790975" y="4550375"/>
              <a:ext cx="141800" cy="212675"/>
            </a:xfrm>
            <a:custGeom>
              <a:avLst/>
              <a:gdLst/>
              <a:ahLst/>
              <a:cxnLst/>
              <a:rect l="l" t="t" r="r" b="b"/>
              <a:pathLst>
                <a:path w="5672" h="8507" extrusionOk="0">
                  <a:moveTo>
                    <a:pt x="2836" y="867"/>
                  </a:moveTo>
                  <a:cubicBezTo>
                    <a:pt x="3403" y="867"/>
                    <a:pt x="3837" y="1168"/>
                    <a:pt x="4137" y="1735"/>
                  </a:cubicBezTo>
                  <a:cubicBezTo>
                    <a:pt x="4404" y="2302"/>
                    <a:pt x="4570" y="3136"/>
                    <a:pt x="4570" y="4270"/>
                  </a:cubicBezTo>
                  <a:cubicBezTo>
                    <a:pt x="4570" y="5404"/>
                    <a:pt x="4404" y="6238"/>
                    <a:pt x="4137" y="6805"/>
                  </a:cubicBezTo>
                  <a:cubicBezTo>
                    <a:pt x="3837" y="7372"/>
                    <a:pt x="3403" y="7639"/>
                    <a:pt x="2836" y="7639"/>
                  </a:cubicBezTo>
                  <a:cubicBezTo>
                    <a:pt x="2269" y="7639"/>
                    <a:pt x="1835" y="7372"/>
                    <a:pt x="1535" y="6805"/>
                  </a:cubicBezTo>
                  <a:cubicBezTo>
                    <a:pt x="1268" y="6238"/>
                    <a:pt x="1101" y="5404"/>
                    <a:pt x="1101" y="4270"/>
                  </a:cubicBezTo>
                  <a:cubicBezTo>
                    <a:pt x="1101" y="3136"/>
                    <a:pt x="1268" y="2302"/>
                    <a:pt x="1535" y="1735"/>
                  </a:cubicBezTo>
                  <a:cubicBezTo>
                    <a:pt x="1835" y="1168"/>
                    <a:pt x="2269" y="867"/>
                    <a:pt x="2836" y="867"/>
                  </a:cubicBezTo>
                  <a:close/>
                  <a:moveTo>
                    <a:pt x="2836" y="0"/>
                  </a:moveTo>
                  <a:cubicBezTo>
                    <a:pt x="1902" y="0"/>
                    <a:pt x="1201" y="367"/>
                    <a:pt x="734" y="1101"/>
                  </a:cubicBezTo>
                  <a:cubicBezTo>
                    <a:pt x="234" y="1835"/>
                    <a:pt x="0" y="2869"/>
                    <a:pt x="0" y="4270"/>
                  </a:cubicBezTo>
                  <a:cubicBezTo>
                    <a:pt x="0" y="5638"/>
                    <a:pt x="234" y="6705"/>
                    <a:pt x="734" y="7439"/>
                  </a:cubicBezTo>
                  <a:cubicBezTo>
                    <a:pt x="1201" y="8139"/>
                    <a:pt x="1902" y="8506"/>
                    <a:pt x="2836" y="8506"/>
                  </a:cubicBezTo>
                  <a:cubicBezTo>
                    <a:pt x="3770" y="8506"/>
                    <a:pt x="4470" y="8139"/>
                    <a:pt x="4937" y="7439"/>
                  </a:cubicBezTo>
                  <a:cubicBezTo>
                    <a:pt x="5438" y="6705"/>
                    <a:pt x="5671" y="5638"/>
                    <a:pt x="5671" y="4270"/>
                  </a:cubicBezTo>
                  <a:cubicBezTo>
                    <a:pt x="5671" y="2869"/>
                    <a:pt x="5438" y="1835"/>
                    <a:pt x="4937" y="1101"/>
                  </a:cubicBezTo>
                  <a:cubicBezTo>
                    <a:pt x="4470" y="367"/>
                    <a:pt x="3770" y="0"/>
                    <a:pt x="2836" y="0"/>
                  </a:cubicBezTo>
                  <a:close/>
                </a:path>
              </a:pathLst>
            </a:custGeom>
            <a:solidFill>
              <a:srgbClr val="FFFFFF"/>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674;p103"/>
          <p:cNvGrpSpPr/>
          <p:nvPr/>
        </p:nvGrpSpPr>
        <p:grpSpPr>
          <a:xfrm>
            <a:off x="2603067" y="827961"/>
            <a:ext cx="386291" cy="370785"/>
            <a:chOff x="2511750" y="2018800"/>
            <a:chExt cx="515250" cy="514475"/>
          </a:xfrm>
        </p:grpSpPr>
        <p:sp>
          <p:nvSpPr>
            <p:cNvPr id="23" name="Google Shape;2675;p103"/>
            <p:cNvSpPr/>
            <p:nvPr/>
          </p:nvSpPr>
          <p:spPr>
            <a:xfrm>
              <a:off x="2511750" y="2018800"/>
              <a:ext cx="515250" cy="514475"/>
            </a:xfrm>
            <a:custGeom>
              <a:avLst/>
              <a:gdLst/>
              <a:ahLst/>
              <a:cxnLst/>
              <a:rect l="l" t="t" r="r" b="b"/>
              <a:pathLst>
                <a:path w="20610" h="20579" extrusionOk="0">
                  <a:moveTo>
                    <a:pt x="10305" y="1"/>
                  </a:moveTo>
                  <a:cubicBezTo>
                    <a:pt x="4651" y="1"/>
                    <a:pt x="1" y="4621"/>
                    <a:pt x="1" y="10305"/>
                  </a:cubicBezTo>
                  <a:cubicBezTo>
                    <a:pt x="1" y="15958"/>
                    <a:pt x="4651" y="20579"/>
                    <a:pt x="10305" y="20579"/>
                  </a:cubicBezTo>
                  <a:cubicBezTo>
                    <a:pt x="16019" y="20579"/>
                    <a:pt x="20609" y="15958"/>
                    <a:pt x="20609" y="10305"/>
                  </a:cubicBezTo>
                  <a:cubicBezTo>
                    <a:pt x="20609" y="4621"/>
                    <a:pt x="15959" y="1"/>
                    <a:pt x="10305" y="1"/>
                  </a:cubicBezTo>
                  <a:close/>
                </a:path>
              </a:pathLst>
            </a:custGeom>
            <a:solidFill>
              <a:schemeClr val="accent5"/>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76;p103"/>
            <p:cNvSpPr/>
            <p:nvPr/>
          </p:nvSpPr>
          <p:spPr>
            <a:xfrm>
              <a:off x="2668300" y="2092125"/>
              <a:ext cx="202925" cy="184425"/>
            </a:xfrm>
            <a:custGeom>
              <a:avLst/>
              <a:gdLst/>
              <a:ahLst/>
              <a:cxnLst/>
              <a:rect l="l" t="t" r="r" b="b"/>
              <a:pathLst>
                <a:path w="8117" h="7377" extrusionOk="0">
                  <a:moveTo>
                    <a:pt x="4017" y="0"/>
                  </a:moveTo>
                  <a:cubicBezTo>
                    <a:pt x="2363" y="0"/>
                    <a:pt x="870" y="1135"/>
                    <a:pt x="456" y="2843"/>
                  </a:cubicBezTo>
                  <a:cubicBezTo>
                    <a:pt x="0" y="4819"/>
                    <a:pt x="1216" y="6794"/>
                    <a:pt x="3192" y="7281"/>
                  </a:cubicBezTo>
                  <a:cubicBezTo>
                    <a:pt x="3472" y="7345"/>
                    <a:pt x="3753" y="7376"/>
                    <a:pt x="4030" y="7376"/>
                  </a:cubicBezTo>
                  <a:cubicBezTo>
                    <a:pt x="5706" y="7376"/>
                    <a:pt x="7238" y="6241"/>
                    <a:pt x="7630" y="4545"/>
                  </a:cubicBezTo>
                  <a:cubicBezTo>
                    <a:pt x="8116" y="2539"/>
                    <a:pt x="6870" y="563"/>
                    <a:pt x="4894" y="107"/>
                  </a:cubicBezTo>
                  <a:cubicBezTo>
                    <a:pt x="4600" y="35"/>
                    <a:pt x="4306" y="0"/>
                    <a:pt x="4017"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77;p103"/>
            <p:cNvSpPr/>
            <p:nvPr/>
          </p:nvSpPr>
          <p:spPr>
            <a:xfrm>
              <a:off x="2593075" y="2315175"/>
              <a:ext cx="353375" cy="202150"/>
            </a:xfrm>
            <a:custGeom>
              <a:avLst/>
              <a:gdLst/>
              <a:ahLst/>
              <a:cxnLst/>
              <a:rect l="l" t="t" r="r" b="b"/>
              <a:pathLst>
                <a:path w="14135" h="8086" extrusionOk="0">
                  <a:moveTo>
                    <a:pt x="7052" y="0"/>
                  </a:moveTo>
                  <a:cubicBezTo>
                    <a:pt x="3800" y="0"/>
                    <a:pt x="1003" y="2097"/>
                    <a:pt x="0" y="5015"/>
                  </a:cubicBezTo>
                  <a:cubicBezTo>
                    <a:pt x="1763" y="6900"/>
                    <a:pt x="4286" y="8085"/>
                    <a:pt x="7052" y="8085"/>
                  </a:cubicBezTo>
                  <a:cubicBezTo>
                    <a:pt x="9818" y="8085"/>
                    <a:pt x="12341" y="6900"/>
                    <a:pt x="14134" y="5015"/>
                  </a:cubicBezTo>
                  <a:cubicBezTo>
                    <a:pt x="13101" y="2097"/>
                    <a:pt x="10335" y="0"/>
                    <a:pt x="7052"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89;p103"/>
          <p:cNvGrpSpPr/>
          <p:nvPr/>
        </p:nvGrpSpPr>
        <p:grpSpPr>
          <a:xfrm>
            <a:off x="6356589" y="2098787"/>
            <a:ext cx="335393" cy="335328"/>
            <a:chOff x="7370250" y="3145350"/>
            <a:chExt cx="481956" cy="481863"/>
          </a:xfrm>
        </p:grpSpPr>
        <p:sp>
          <p:nvSpPr>
            <p:cNvPr id="27" name="Google Shape;2690;p103"/>
            <p:cNvSpPr/>
            <p:nvPr/>
          </p:nvSpPr>
          <p:spPr>
            <a:xfrm>
              <a:off x="7370250" y="3145350"/>
              <a:ext cx="481956" cy="481863"/>
            </a:xfrm>
            <a:custGeom>
              <a:avLst/>
              <a:gdLst/>
              <a:ahLst/>
              <a:cxnLst/>
              <a:rect l="l" t="t" r="r" b="b"/>
              <a:pathLst>
                <a:path w="6172" h="6171" extrusionOk="0">
                  <a:moveTo>
                    <a:pt x="6171" y="3070"/>
                  </a:moveTo>
                  <a:cubicBezTo>
                    <a:pt x="6171" y="4803"/>
                    <a:pt x="4803" y="6170"/>
                    <a:pt x="3071" y="6170"/>
                  </a:cubicBezTo>
                  <a:cubicBezTo>
                    <a:pt x="1369" y="6170"/>
                    <a:pt x="1" y="4803"/>
                    <a:pt x="1" y="3070"/>
                  </a:cubicBezTo>
                  <a:cubicBezTo>
                    <a:pt x="1" y="1368"/>
                    <a:pt x="1369" y="0"/>
                    <a:pt x="3071" y="0"/>
                  </a:cubicBezTo>
                  <a:cubicBezTo>
                    <a:pt x="4803" y="0"/>
                    <a:pt x="6171" y="1398"/>
                    <a:pt x="6171" y="3070"/>
                  </a:cubicBezTo>
                  <a:close/>
                </a:path>
              </a:pathLst>
            </a:custGeom>
            <a:solidFill>
              <a:schemeClr val="lt2"/>
            </a:solidFill>
            <a:ln>
              <a:noFill/>
            </a:ln>
            <a:effectLst>
              <a:outerShdw blurRad="57150" dist="4762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91;p103"/>
            <p:cNvSpPr/>
            <p:nvPr/>
          </p:nvSpPr>
          <p:spPr>
            <a:xfrm>
              <a:off x="7370250" y="3145350"/>
              <a:ext cx="481956" cy="481863"/>
            </a:xfrm>
            <a:custGeom>
              <a:avLst/>
              <a:gdLst/>
              <a:ahLst/>
              <a:cxnLst/>
              <a:rect l="l" t="t" r="r" b="b"/>
              <a:pathLst>
                <a:path w="6172" h="6171" fill="none" extrusionOk="0">
                  <a:moveTo>
                    <a:pt x="6171" y="3070"/>
                  </a:moveTo>
                  <a:cubicBezTo>
                    <a:pt x="6171" y="4803"/>
                    <a:pt x="4803" y="6170"/>
                    <a:pt x="3071" y="6170"/>
                  </a:cubicBezTo>
                  <a:cubicBezTo>
                    <a:pt x="1369" y="6170"/>
                    <a:pt x="1" y="4803"/>
                    <a:pt x="1" y="3070"/>
                  </a:cubicBezTo>
                  <a:cubicBezTo>
                    <a:pt x="1" y="1368"/>
                    <a:pt x="1369" y="0"/>
                    <a:pt x="3071" y="0"/>
                  </a:cubicBezTo>
                  <a:cubicBezTo>
                    <a:pt x="4803" y="0"/>
                    <a:pt x="6171" y="1398"/>
                    <a:pt x="6171" y="3070"/>
                  </a:cubicBezTo>
                  <a:close/>
                </a:path>
              </a:pathLst>
            </a:custGeom>
            <a:solidFill>
              <a:schemeClr val="lt2"/>
            </a:solidFill>
            <a:ln w="9875" cap="flat" cmpd="sng">
              <a:solidFill>
                <a:schemeClr val="lt2"/>
              </a:solidFill>
              <a:prstDash val="solid"/>
              <a:miter lim="30395"/>
              <a:headEnd type="none" w="sm" len="sm"/>
              <a:tailEnd type="none" w="sm" len="sm"/>
            </a:ln>
            <a:effectLst>
              <a:outerShdw blurRad="57150" dist="4762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92;p103"/>
            <p:cNvSpPr/>
            <p:nvPr/>
          </p:nvSpPr>
          <p:spPr>
            <a:xfrm>
              <a:off x="7498466" y="3261616"/>
              <a:ext cx="237386" cy="237378"/>
            </a:xfrm>
            <a:custGeom>
              <a:avLst/>
              <a:gdLst/>
              <a:ahLst/>
              <a:cxnLst/>
              <a:rect l="l" t="t" r="r" b="b"/>
              <a:pathLst>
                <a:path w="3040" h="3040" extrusionOk="0">
                  <a:moveTo>
                    <a:pt x="2493" y="517"/>
                  </a:moveTo>
                  <a:cubicBezTo>
                    <a:pt x="1976" y="0"/>
                    <a:pt x="1064" y="0"/>
                    <a:pt x="517" y="517"/>
                  </a:cubicBezTo>
                  <a:cubicBezTo>
                    <a:pt x="61" y="973"/>
                    <a:pt x="0" y="1703"/>
                    <a:pt x="335" y="2250"/>
                  </a:cubicBezTo>
                  <a:lnTo>
                    <a:pt x="152" y="2918"/>
                  </a:lnTo>
                  <a:lnTo>
                    <a:pt x="821" y="2736"/>
                  </a:lnTo>
                  <a:cubicBezTo>
                    <a:pt x="1368" y="3040"/>
                    <a:pt x="2037" y="2949"/>
                    <a:pt x="2493" y="2493"/>
                  </a:cubicBezTo>
                  <a:cubicBezTo>
                    <a:pt x="3040" y="1976"/>
                    <a:pt x="3040" y="1095"/>
                    <a:pt x="2493" y="517"/>
                  </a:cubicBezTo>
                  <a:close/>
                </a:path>
              </a:pathLst>
            </a:custGeom>
            <a:solidFill>
              <a:schemeClr val="lt1"/>
            </a:solidFill>
            <a:ln>
              <a:noFill/>
            </a:ln>
            <a:effectLst>
              <a:outerShdw blurRad="57150" dist="4762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93;p103"/>
            <p:cNvSpPr/>
            <p:nvPr/>
          </p:nvSpPr>
          <p:spPr>
            <a:xfrm>
              <a:off x="7567258" y="3363671"/>
              <a:ext cx="35686" cy="35685"/>
            </a:xfrm>
            <a:custGeom>
              <a:avLst/>
              <a:gdLst/>
              <a:ahLst/>
              <a:cxnLst/>
              <a:rect l="l" t="t" r="r" b="b"/>
              <a:pathLst>
                <a:path w="457" h="457" extrusionOk="0">
                  <a:moveTo>
                    <a:pt x="457" y="244"/>
                  </a:moveTo>
                  <a:cubicBezTo>
                    <a:pt x="457" y="365"/>
                    <a:pt x="335" y="456"/>
                    <a:pt x="214" y="456"/>
                  </a:cubicBezTo>
                  <a:cubicBezTo>
                    <a:pt x="92" y="456"/>
                    <a:pt x="1" y="365"/>
                    <a:pt x="1" y="244"/>
                  </a:cubicBezTo>
                  <a:cubicBezTo>
                    <a:pt x="1" y="122"/>
                    <a:pt x="92" y="0"/>
                    <a:pt x="214" y="0"/>
                  </a:cubicBezTo>
                  <a:cubicBezTo>
                    <a:pt x="335" y="0"/>
                    <a:pt x="457" y="122"/>
                    <a:pt x="457" y="244"/>
                  </a:cubicBezTo>
                  <a:close/>
                </a:path>
              </a:pathLst>
            </a:custGeom>
            <a:solidFill>
              <a:schemeClr val="lt2"/>
            </a:solidFill>
            <a:ln>
              <a:noFill/>
            </a:ln>
            <a:effectLst>
              <a:outerShdw blurRad="57150" dist="4762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94;p103"/>
            <p:cNvSpPr/>
            <p:nvPr/>
          </p:nvSpPr>
          <p:spPr>
            <a:xfrm>
              <a:off x="7631366" y="3361328"/>
              <a:ext cx="35686" cy="40370"/>
            </a:xfrm>
            <a:custGeom>
              <a:avLst/>
              <a:gdLst/>
              <a:ahLst/>
              <a:cxnLst/>
              <a:rect l="l" t="t" r="r" b="b"/>
              <a:pathLst>
                <a:path w="457" h="517" extrusionOk="0">
                  <a:moveTo>
                    <a:pt x="456" y="274"/>
                  </a:moveTo>
                  <a:cubicBezTo>
                    <a:pt x="456" y="395"/>
                    <a:pt x="335" y="517"/>
                    <a:pt x="244" y="517"/>
                  </a:cubicBezTo>
                  <a:cubicBezTo>
                    <a:pt x="122" y="517"/>
                    <a:pt x="0" y="395"/>
                    <a:pt x="0" y="274"/>
                  </a:cubicBezTo>
                  <a:cubicBezTo>
                    <a:pt x="0" y="152"/>
                    <a:pt x="122" y="30"/>
                    <a:pt x="244" y="30"/>
                  </a:cubicBezTo>
                  <a:cubicBezTo>
                    <a:pt x="335" y="0"/>
                    <a:pt x="456" y="122"/>
                    <a:pt x="456" y="274"/>
                  </a:cubicBezTo>
                  <a:close/>
                </a:path>
              </a:pathLst>
            </a:custGeom>
            <a:solidFill>
              <a:schemeClr val="lt2"/>
            </a:solidFill>
            <a:ln>
              <a:noFill/>
            </a:ln>
            <a:effectLst>
              <a:outerShdw blurRad="57150" dist="4762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800"/>
                                        <p:tgtEl>
                                          <p:spTgt spid="14"/>
                                        </p:tgtEl>
                                        <p:attrNameLst>
                                          <p:attrName>ppt_y</p:attrName>
                                        </p:attrNameLst>
                                      </p:cBhvr>
                                      <p:tavLst>
                                        <p:tav tm="0">
                                          <p:val>
                                            <p:strVal val="#ppt_y+1"/>
                                          </p:val>
                                        </p:tav>
                                        <p:tav tm="100000">
                                          <p:val>
                                            <p:strVal val="#ppt_y"/>
                                          </p:val>
                                        </p:tav>
                                      </p:tavLst>
                                    </p:anim>
                                  </p:childTnLst>
                                </p:cTn>
                              </p:par>
                            </p:childTnLst>
                          </p:cTn>
                        </p:par>
                        <p:par>
                          <p:cTn id="8" fill="hold">
                            <p:stCondLst>
                              <p:cond delay="8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800"/>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grpSp>
        <p:nvGrpSpPr>
          <p:cNvPr id="1301" name="Google Shape;1301;p69"/>
          <p:cNvGrpSpPr/>
          <p:nvPr/>
        </p:nvGrpSpPr>
        <p:grpSpPr>
          <a:xfrm>
            <a:off x="734102" y="864429"/>
            <a:ext cx="3774283" cy="1963853"/>
            <a:chOff x="719975" y="1114972"/>
            <a:chExt cx="3010825" cy="1776300"/>
          </a:xfrm>
        </p:grpSpPr>
        <p:sp>
          <p:nvSpPr>
            <p:cNvPr id="1302" name="Google Shape;1302;p69"/>
            <p:cNvSpPr/>
            <p:nvPr/>
          </p:nvSpPr>
          <p:spPr>
            <a:xfrm>
              <a:off x="720000" y="1114972"/>
              <a:ext cx="3010800" cy="1776300"/>
            </a:xfrm>
            <a:prstGeom prst="roundRect">
              <a:avLst>
                <a:gd name="adj" fmla="val 12355"/>
              </a:avLst>
            </a:prstGeom>
            <a:gradFill>
              <a:gsLst>
                <a:gs pos="0">
                  <a:schemeClr val="lt1"/>
                </a:gs>
                <a:gs pos="100000">
                  <a:srgbClr val="F9F8FF">
                    <a:alpha val="86666"/>
                  </a:srgbClr>
                </a:gs>
              </a:gsLst>
              <a:lin ang="5400012"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9"/>
            <p:cNvSpPr/>
            <p:nvPr/>
          </p:nvSpPr>
          <p:spPr>
            <a:xfrm>
              <a:off x="719975" y="1114975"/>
              <a:ext cx="3010800" cy="355200"/>
            </a:xfrm>
            <a:prstGeom prst="round2SameRect">
              <a:avLst>
                <a:gd name="adj1" fmla="val 50000"/>
                <a:gd name="adj2" fmla="val 0"/>
              </a:avLst>
            </a:prstGeom>
            <a:solidFill>
              <a:schemeClr val="dk2"/>
            </a:solidFill>
            <a:ln w="9525" cap="flat" cmpd="sng">
              <a:solidFill>
                <a:srgbClr val="D2D6FF"/>
              </a:solidFill>
              <a:prstDash val="solid"/>
              <a:round/>
              <a:headEnd type="none" w="sm" len="sm"/>
              <a:tailEnd type="none" w="sm" len="sm"/>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4" name="Google Shape;1304;p69"/>
            <p:cNvGrpSpPr/>
            <p:nvPr/>
          </p:nvGrpSpPr>
          <p:grpSpPr>
            <a:xfrm rot="10800000" flipH="1">
              <a:off x="881412" y="1244995"/>
              <a:ext cx="429322" cy="93999"/>
              <a:chOff x="5840230" y="744468"/>
              <a:chExt cx="431653" cy="94500"/>
            </a:xfrm>
          </p:grpSpPr>
          <p:sp>
            <p:nvSpPr>
              <p:cNvPr id="1305" name="Google Shape;1305;p69"/>
              <p:cNvSpPr/>
              <p:nvPr/>
            </p:nvSpPr>
            <p:spPr>
              <a:xfrm>
                <a:off x="5840230" y="744468"/>
                <a:ext cx="94500" cy="94500"/>
              </a:xfrm>
              <a:prstGeom prst="ellipse">
                <a:avLst/>
              </a:prstGeom>
              <a:solidFill>
                <a:schemeClr val="accent2"/>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9"/>
              <p:cNvSpPr/>
              <p:nvPr/>
            </p:nvSpPr>
            <p:spPr>
              <a:xfrm>
                <a:off x="6008807" y="744468"/>
                <a:ext cx="94500" cy="94500"/>
              </a:xfrm>
              <a:prstGeom prst="ellipse">
                <a:avLst/>
              </a:prstGeom>
              <a:solidFill>
                <a:schemeClr val="accent4"/>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9"/>
              <p:cNvSpPr/>
              <p:nvPr/>
            </p:nvSpPr>
            <p:spPr>
              <a:xfrm>
                <a:off x="6177384" y="744468"/>
                <a:ext cx="94500" cy="94500"/>
              </a:xfrm>
              <a:prstGeom prst="ellipse">
                <a:avLst/>
              </a:prstGeom>
              <a:solidFill>
                <a:schemeClr val="lt1"/>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09" name="Google Shape;1309;p69"/>
          <p:cNvSpPr txBox="1">
            <a:spLocks noGrp="1"/>
          </p:cNvSpPr>
          <p:nvPr>
            <p:ph type="ctrTitle"/>
          </p:nvPr>
        </p:nvSpPr>
        <p:spPr>
          <a:xfrm>
            <a:off x="4874415" y="1846355"/>
            <a:ext cx="3489000" cy="367500"/>
          </a:xfrm>
          <a:prstGeom prst="rect">
            <a:avLst/>
          </a:prstGeom>
        </p:spPr>
        <p:txBody>
          <a:bodyPr spcFirstLastPara="1" wrap="square" lIns="91425" tIns="91425" rIns="0" bIns="91425" anchor="ctr" anchorCtr="0">
            <a:noAutofit/>
          </a:bodyPr>
          <a:lstStyle/>
          <a:p>
            <a:pPr marL="0" lvl="0" indent="0" algn="l" rtl="0">
              <a:spcBef>
                <a:spcPts val="0"/>
              </a:spcBef>
              <a:spcAft>
                <a:spcPts val="0"/>
              </a:spcAft>
              <a:buNone/>
            </a:pPr>
            <a:r>
              <a:rPr lang="en" dirty="0" smtClean="0"/>
              <a:t/>
            </a:r>
            <a:br>
              <a:rPr lang="en" dirty="0" smtClean="0"/>
            </a:br>
            <a:r>
              <a:rPr lang="en" dirty="0"/>
              <a:t/>
            </a:r>
            <a:br>
              <a:rPr lang="en" dirty="0"/>
            </a:br>
            <a:r>
              <a:rPr lang="en" dirty="0" smtClean="0"/>
              <a:t/>
            </a:r>
            <a:br>
              <a:rPr lang="en" dirty="0" smtClean="0"/>
            </a:br>
            <a:r>
              <a:rPr lang="en" dirty="0" smtClean="0"/>
              <a:t>Es una persona que se dedica en optimizar la interaccion de los humanos con los productos digitales y fisicos.</a:t>
            </a:r>
            <a:br>
              <a:rPr lang="en" dirty="0" smtClean="0"/>
            </a:br>
            <a:r>
              <a:rPr lang="en" dirty="0"/>
              <a:t/>
            </a:r>
            <a:br>
              <a:rPr lang="en" dirty="0"/>
            </a:br>
            <a:r>
              <a:rPr lang="en" dirty="0" smtClean="0"/>
              <a:t>La experiencia de usuario se basa en la interaccion con el servicio. </a:t>
            </a:r>
            <a:br>
              <a:rPr lang="en" dirty="0" smtClean="0"/>
            </a:br>
            <a:endParaRPr dirty="0"/>
          </a:p>
        </p:txBody>
      </p:sp>
      <p:sp>
        <p:nvSpPr>
          <p:cNvPr id="1319" name="Google Shape;1319;p69"/>
          <p:cNvSpPr txBox="1">
            <a:spLocks noGrp="1"/>
          </p:cNvSpPr>
          <p:nvPr>
            <p:ph type="title" idx="15"/>
          </p:nvPr>
        </p:nvSpPr>
        <p:spPr>
          <a:xfrm>
            <a:off x="719055" y="1480623"/>
            <a:ext cx="3562540" cy="97470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¿Qué hace un Diseñador UX?</a:t>
            </a:r>
            <a:endParaRPr dirty="0"/>
          </a:p>
        </p:txBody>
      </p:sp>
      <p:grpSp>
        <p:nvGrpSpPr>
          <p:cNvPr id="1320" name="Google Shape;1320;p69"/>
          <p:cNvGrpSpPr/>
          <p:nvPr/>
        </p:nvGrpSpPr>
        <p:grpSpPr>
          <a:xfrm>
            <a:off x="2460906" y="2597710"/>
            <a:ext cx="1422619" cy="908118"/>
            <a:chOff x="1964262" y="3133859"/>
            <a:chExt cx="1422619" cy="908118"/>
          </a:xfrm>
        </p:grpSpPr>
        <p:grpSp>
          <p:nvGrpSpPr>
            <p:cNvPr id="1321" name="Google Shape;1321;p69"/>
            <p:cNvGrpSpPr/>
            <p:nvPr/>
          </p:nvGrpSpPr>
          <p:grpSpPr>
            <a:xfrm>
              <a:off x="2627043" y="3133859"/>
              <a:ext cx="759839" cy="908118"/>
              <a:chOff x="7948975" y="1691400"/>
              <a:chExt cx="623125" cy="744725"/>
            </a:xfrm>
          </p:grpSpPr>
          <p:sp>
            <p:nvSpPr>
              <p:cNvPr id="1322" name="Google Shape;1322;p69"/>
              <p:cNvSpPr/>
              <p:nvPr/>
            </p:nvSpPr>
            <p:spPr>
              <a:xfrm>
                <a:off x="7948975" y="1770425"/>
                <a:ext cx="623125" cy="665700"/>
              </a:xfrm>
              <a:custGeom>
                <a:avLst/>
                <a:gdLst/>
                <a:ahLst/>
                <a:cxnLst/>
                <a:rect l="l" t="t" r="r" b="b"/>
                <a:pathLst>
                  <a:path w="24925" h="26628" extrusionOk="0">
                    <a:moveTo>
                      <a:pt x="1" y="1"/>
                    </a:moveTo>
                    <a:lnTo>
                      <a:pt x="1" y="25199"/>
                    </a:lnTo>
                    <a:cubicBezTo>
                      <a:pt x="1" y="25989"/>
                      <a:pt x="639" y="26627"/>
                      <a:pt x="1429" y="26627"/>
                    </a:cubicBezTo>
                    <a:lnTo>
                      <a:pt x="23436" y="26627"/>
                    </a:lnTo>
                    <a:cubicBezTo>
                      <a:pt x="24226" y="26627"/>
                      <a:pt x="24864" y="25989"/>
                      <a:pt x="24925" y="25199"/>
                    </a:cubicBezTo>
                    <a:lnTo>
                      <a:pt x="24925" y="1"/>
                    </a:lnTo>
                    <a:close/>
                  </a:path>
                </a:pathLst>
              </a:custGeom>
              <a:gradFill>
                <a:gsLst>
                  <a:gs pos="0">
                    <a:schemeClr val="lt1"/>
                  </a:gs>
                  <a:gs pos="100000">
                    <a:srgbClr val="F9F8FF">
                      <a:alpha val="86666"/>
                    </a:srgbClr>
                  </a:gs>
                </a:gsLst>
                <a:lin ang="5400700" scaled="0"/>
              </a:gradFill>
              <a:ln>
                <a:noFill/>
              </a:ln>
              <a:effectLst>
                <a:outerShdw blurRad="57150" dist="57150"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9"/>
              <p:cNvSpPr/>
              <p:nvPr/>
            </p:nvSpPr>
            <p:spPr>
              <a:xfrm>
                <a:off x="7948975" y="1691400"/>
                <a:ext cx="623125" cy="78300"/>
              </a:xfrm>
              <a:custGeom>
                <a:avLst/>
                <a:gdLst/>
                <a:ahLst/>
                <a:cxnLst/>
                <a:rect l="l" t="t" r="r" b="b"/>
                <a:pathLst>
                  <a:path w="24925" h="3132" extrusionOk="0">
                    <a:moveTo>
                      <a:pt x="1429" y="0"/>
                    </a:moveTo>
                    <a:cubicBezTo>
                      <a:pt x="639" y="0"/>
                      <a:pt x="1" y="639"/>
                      <a:pt x="1" y="1459"/>
                    </a:cubicBezTo>
                    <a:lnTo>
                      <a:pt x="1" y="3131"/>
                    </a:lnTo>
                    <a:lnTo>
                      <a:pt x="24925" y="3131"/>
                    </a:lnTo>
                    <a:lnTo>
                      <a:pt x="24925" y="1459"/>
                    </a:lnTo>
                    <a:cubicBezTo>
                      <a:pt x="24864" y="639"/>
                      <a:pt x="24226" y="0"/>
                      <a:pt x="23436" y="0"/>
                    </a:cubicBezTo>
                    <a:close/>
                  </a:path>
                </a:pathLst>
              </a:custGeom>
              <a:solidFill>
                <a:schemeClr val="dk2"/>
              </a:solidFill>
              <a:ln w="9525" cap="flat" cmpd="sng">
                <a:solidFill>
                  <a:srgbClr val="D2D6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9"/>
              <p:cNvSpPr/>
              <p:nvPr/>
            </p:nvSpPr>
            <p:spPr>
              <a:xfrm>
                <a:off x="7995325" y="1717225"/>
                <a:ext cx="24350" cy="24350"/>
              </a:xfrm>
              <a:custGeom>
                <a:avLst/>
                <a:gdLst/>
                <a:ahLst/>
                <a:cxnLst/>
                <a:rect l="l" t="t" r="r" b="b"/>
                <a:pathLst>
                  <a:path w="974" h="974" extrusionOk="0">
                    <a:moveTo>
                      <a:pt x="487" y="1"/>
                    </a:moveTo>
                    <a:cubicBezTo>
                      <a:pt x="213" y="1"/>
                      <a:pt x="1" y="214"/>
                      <a:pt x="1" y="487"/>
                    </a:cubicBezTo>
                    <a:cubicBezTo>
                      <a:pt x="1" y="761"/>
                      <a:pt x="213" y="974"/>
                      <a:pt x="487" y="974"/>
                    </a:cubicBezTo>
                    <a:cubicBezTo>
                      <a:pt x="761" y="974"/>
                      <a:pt x="973" y="761"/>
                      <a:pt x="973" y="487"/>
                    </a:cubicBezTo>
                    <a:cubicBezTo>
                      <a:pt x="973" y="214"/>
                      <a:pt x="791" y="1"/>
                      <a:pt x="487" y="1"/>
                    </a:cubicBezTo>
                    <a:close/>
                  </a:path>
                </a:pathLst>
              </a:custGeom>
              <a:solidFill>
                <a:srgbClr val="FFC3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9"/>
              <p:cNvSpPr/>
              <p:nvPr/>
            </p:nvSpPr>
            <p:spPr>
              <a:xfrm>
                <a:off x="8049275" y="1717225"/>
                <a:ext cx="24350" cy="24350"/>
              </a:xfrm>
              <a:custGeom>
                <a:avLst/>
                <a:gdLst/>
                <a:ahLst/>
                <a:cxnLst/>
                <a:rect l="l" t="t" r="r" b="b"/>
                <a:pathLst>
                  <a:path w="974" h="974" extrusionOk="0">
                    <a:moveTo>
                      <a:pt x="487" y="1"/>
                    </a:moveTo>
                    <a:cubicBezTo>
                      <a:pt x="244" y="1"/>
                      <a:pt x="1" y="214"/>
                      <a:pt x="1" y="487"/>
                    </a:cubicBezTo>
                    <a:cubicBezTo>
                      <a:pt x="1" y="761"/>
                      <a:pt x="214" y="974"/>
                      <a:pt x="487" y="974"/>
                    </a:cubicBezTo>
                    <a:cubicBezTo>
                      <a:pt x="761" y="974"/>
                      <a:pt x="973" y="761"/>
                      <a:pt x="973" y="487"/>
                    </a:cubicBezTo>
                    <a:cubicBezTo>
                      <a:pt x="973" y="214"/>
                      <a:pt x="761" y="1"/>
                      <a:pt x="487" y="1"/>
                    </a:cubicBezTo>
                    <a:close/>
                  </a:path>
                </a:pathLst>
              </a:custGeom>
              <a:solidFill>
                <a:srgbClr val="F5D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9"/>
              <p:cNvSpPr/>
              <p:nvPr/>
            </p:nvSpPr>
            <p:spPr>
              <a:xfrm>
                <a:off x="8103225" y="1717225"/>
                <a:ext cx="25100" cy="24350"/>
              </a:xfrm>
              <a:custGeom>
                <a:avLst/>
                <a:gdLst/>
                <a:ahLst/>
                <a:cxnLst/>
                <a:rect l="l" t="t" r="r" b="b"/>
                <a:pathLst>
                  <a:path w="1004" h="974" extrusionOk="0">
                    <a:moveTo>
                      <a:pt x="518" y="1"/>
                    </a:moveTo>
                    <a:cubicBezTo>
                      <a:pt x="244" y="1"/>
                      <a:pt x="1" y="214"/>
                      <a:pt x="1" y="487"/>
                    </a:cubicBezTo>
                    <a:cubicBezTo>
                      <a:pt x="1" y="761"/>
                      <a:pt x="244" y="974"/>
                      <a:pt x="518" y="974"/>
                    </a:cubicBezTo>
                    <a:cubicBezTo>
                      <a:pt x="761" y="974"/>
                      <a:pt x="1004" y="761"/>
                      <a:pt x="1004" y="487"/>
                    </a:cubicBezTo>
                    <a:cubicBezTo>
                      <a:pt x="1004" y="214"/>
                      <a:pt x="761" y="1"/>
                      <a:pt x="518" y="1"/>
                    </a:cubicBezTo>
                    <a:close/>
                  </a:path>
                </a:pathLst>
              </a:custGeom>
              <a:solidFill>
                <a:srgbClr val="6AEB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9"/>
              <p:cNvSpPr/>
              <p:nvPr/>
            </p:nvSpPr>
            <p:spPr>
              <a:xfrm>
                <a:off x="8015075" y="1863125"/>
                <a:ext cx="95025" cy="95025"/>
              </a:xfrm>
              <a:custGeom>
                <a:avLst/>
                <a:gdLst/>
                <a:ahLst/>
                <a:cxnLst/>
                <a:rect l="l" t="t" r="r" b="b"/>
                <a:pathLst>
                  <a:path w="3801" h="3801" extrusionOk="0">
                    <a:moveTo>
                      <a:pt x="1916" y="1"/>
                    </a:moveTo>
                    <a:cubicBezTo>
                      <a:pt x="852" y="1"/>
                      <a:pt x="1" y="852"/>
                      <a:pt x="1" y="1916"/>
                    </a:cubicBezTo>
                    <a:cubicBezTo>
                      <a:pt x="1" y="2980"/>
                      <a:pt x="852" y="3800"/>
                      <a:pt x="1916" y="3800"/>
                    </a:cubicBezTo>
                    <a:cubicBezTo>
                      <a:pt x="2980" y="3800"/>
                      <a:pt x="3800" y="2980"/>
                      <a:pt x="3800" y="1916"/>
                    </a:cubicBezTo>
                    <a:cubicBezTo>
                      <a:pt x="3800" y="852"/>
                      <a:pt x="2980" y="1"/>
                      <a:pt x="1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9"/>
              <p:cNvSpPr/>
              <p:nvPr/>
            </p:nvSpPr>
            <p:spPr>
              <a:xfrm>
                <a:off x="8151100" y="1874525"/>
                <a:ext cx="335900" cy="22825"/>
              </a:xfrm>
              <a:custGeom>
                <a:avLst/>
                <a:gdLst/>
                <a:ahLst/>
                <a:cxnLst/>
                <a:rect l="l" t="t" r="r" b="b"/>
                <a:pathLst>
                  <a:path w="13436" h="913" extrusionOk="0">
                    <a:moveTo>
                      <a:pt x="426" y="1"/>
                    </a:moveTo>
                    <a:cubicBezTo>
                      <a:pt x="183" y="1"/>
                      <a:pt x="1" y="214"/>
                      <a:pt x="1" y="426"/>
                    </a:cubicBezTo>
                    <a:lnTo>
                      <a:pt x="1" y="518"/>
                    </a:lnTo>
                    <a:cubicBezTo>
                      <a:pt x="1" y="730"/>
                      <a:pt x="183" y="913"/>
                      <a:pt x="426" y="913"/>
                    </a:cubicBezTo>
                    <a:lnTo>
                      <a:pt x="13041" y="913"/>
                    </a:lnTo>
                    <a:cubicBezTo>
                      <a:pt x="13253" y="913"/>
                      <a:pt x="13436" y="730"/>
                      <a:pt x="13405" y="518"/>
                    </a:cubicBezTo>
                    <a:lnTo>
                      <a:pt x="13405" y="426"/>
                    </a:lnTo>
                    <a:cubicBezTo>
                      <a:pt x="13405" y="214"/>
                      <a:pt x="13223" y="1"/>
                      <a:pt x="12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9"/>
              <p:cNvSpPr/>
              <p:nvPr/>
            </p:nvSpPr>
            <p:spPr>
              <a:xfrm>
                <a:off x="8151100" y="1930000"/>
                <a:ext cx="186975" cy="22825"/>
              </a:xfrm>
              <a:custGeom>
                <a:avLst/>
                <a:gdLst/>
                <a:ahLst/>
                <a:cxnLst/>
                <a:rect l="l" t="t" r="r" b="b"/>
                <a:pathLst>
                  <a:path w="7479" h="913" extrusionOk="0">
                    <a:moveTo>
                      <a:pt x="426" y="1"/>
                    </a:moveTo>
                    <a:cubicBezTo>
                      <a:pt x="183" y="1"/>
                      <a:pt x="1" y="183"/>
                      <a:pt x="1" y="426"/>
                    </a:cubicBezTo>
                    <a:lnTo>
                      <a:pt x="1" y="487"/>
                    </a:lnTo>
                    <a:cubicBezTo>
                      <a:pt x="1" y="730"/>
                      <a:pt x="183" y="913"/>
                      <a:pt x="426" y="913"/>
                    </a:cubicBezTo>
                    <a:lnTo>
                      <a:pt x="7113" y="913"/>
                    </a:lnTo>
                    <a:cubicBezTo>
                      <a:pt x="7326" y="913"/>
                      <a:pt x="7478" y="730"/>
                      <a:pt x="7478" y="487"/>
                    </a:cubicBezTo>
                    <a:lnTo>
                      <a:pt x="7478" y="426"/>
                    </a:lnTo>
                    <a:cubicBezTo>
                      <a:pt x="7478" y="183"/>
                      <a:pt x="7296" y="1"/>
                      <a:pt x="7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9"/>
              <p:cNvSpPr/>
              <p:nvPr/>
            </p:nvSpPr>
            <p:spPr>
              <a:xfrm>
                <a:off x="8360825" y="1930000"/>
                <a:ext cx="54000" cy="22825"/>
              </a:xfrm>
              <a:custGeom>
                <a:avLst/>
                <a:gdLst/>
                <a:ahLst/>
                <a:cxnLst/>
                <a:rect l="l" t="t" r="r" b="b"/>
                <a:pathLst>
                  <a:path w="2160" h="913" extrusionOk="0">
                    <a:moveTo>
                      <a:pt x="457" y="1"/>
                    </a:moveTo>
                    <a:cubicBezTo>
                      <a:pt x="183" y="1"/>
                      <a:pt x="1" y="213"/>
                      <a:pt x="1" y="457"/>
                    </a:cubicBezTo>
                    <a:cubicBezTo>
                      <a:pt x="1" y="730"/>
                      <a:pt x="244" y="913"/>
                      <a:pt x="457" y="913"/>
                    </a:cubicBezTo>
                    <a:lnTo>
                      <a:pt x="1703" y="913"/>
                    </a:lnTo>
                    <a:cubicBezTo>
                      <a:pt x="1946" y="913"/>
                      <a:pt x="2129" y="730"/>
                      <a:pt x="2159" y="457"/>
                    </a:cubicBezTo>
                    <a:cubicBezTo>
                      <a:pt x="2159" y="183"/>
                      <a:pt x="194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9"/>
              <p:cNvSpPr/>
              <p:nvPr/>
            </p:nvSpPr>
            <p:spPr>
              <a:xfrm>
                <a:off x="8015075" y="2030300"/>
                <a:ext cx="95025" cy="95025"/>
              </a:xfrm>
              <a:custGeom>
                <a:avLst/>
                <a:gdLst/>
                <a:ahLst/>
                <a:cxnLst/>
                <a:rect l="l" t="t" r="r" b="b"/>
                <a:pathLst>
                  <a:path w="3801" h="3801" extrusionOk="0">
                    <a:moveTo>
                      <a:pt x="1916" y="1"/>
                    </a:moveTo>
                    <a:cubicBezTo>
                      <a:pt x="852" y="1"/>
                      <a:pt x="1" y="852"/>
                      <a:pt x="1" y="1916"/>
                    </a:cubicBezTo>
                    <a:cubicBezTo>
                      <a:pt x="1" y="2980"/>
                      <a:pt x="852" y="3800"/>
                      <a:pt x="1916" y="3800"/>
                    </a:cubicBezTo>
                    <a:cubicBezTo>
                      <a:pt x="2980" y="3800"/>
                      <a:pt x="3800" y="2980"/>
                      <a:pt x="3800" y="1916"/>
                    </a:cubicBezTo>
                    <a:cubicBezTo>
                      <a:pt x="3800" y="852"/>
                      <a:pt x="2980" y="1"/>
                      <a:pt x="1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9"/>
              <p:cNvSpPr/>
              <p:nvPr/>
            </p:nvSpPr>
            <p:spPr>
              <a:xfrm>
                <a:off x="8151100" y="2041700"/>
                <a:ext cx="335900" cy="22825"/>
              </a:xfrm>
              <a:custGeom>
                <a:avLst/>
                <a:gdLst/>
                <a:ahLst/>
                <a:cxnLst/>
                <a:rect l="l" t="t" r="r" b="b"/>
                <a:pathLst>
                  <a:path w="13436" h="913" extrusionOk="0">
                    <a:moveTo>
                      <a:pt x="426" y="1"/>
                    </a:moveTo>
                    <a:cubicBezTo>
                      <a:pt x="183" y="1"/>
                      <a:pt x="1" y="214"/>
                      <a:pt x="1" y="426"/>
                    </a:cubicBezTo>
                    <a:lnTo>
                      <a:pt x="1" y="518"/>
                    </a:lnTo>
                    <a:cubicBezTo>
                      <a:pt x="1" y="730"/>
                      <a:pt x="183" y="913"/>
                      <a:pt x="426" y="913"/>
                    </a:cubicBezTo>
                    <a:lnTo>
                      <a:pt x="13041" y="913"/>
                    </a:lnTo>
                    <a:cubicBezTo>
                      <a:pt x="13253" y="913"/>
                      <a:pt x="13436" y="730"/>
                      <a:pt x="13405" y="518"/>
                    </a:cubicBezTo>
                    <a:lnTo>
                      <a:pt x="13405" y="426"/>
                    </a:lnTo>
                    <a:cubicBezTo>
                      <a:pt x="13405" y="214"/>
                      <a:pt x="13223" y="1"/>
                      <a:pt x="12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9"/>
              <p:cNvSpPr/>
              <p:nvPr/>
            </p:nvSpPr>
            <p:spPr>
              <a:xfrm>
                <a:off x="8151100" y="2097175"/>
                <a:ext cx="186975" cy="22825"/>
              </a:xfrm>
              <a:custGeom>
                <a:avLst/>
                <a:gdLst/>
                <a:ahLst/>
                <a:cxnLst/>
                <a:rect l="l" t="t" r="r" b="b"/>
                <a:pathLst>
                  <a:path w="7479" h="913" extrusionOk="0">
                    <a:moveTo>
                      <a:pt x="426" y="1"/>
                    </a:moveTo>
                    <a:cubicBezTo>
                      <a:pt x="183" y="1"/>
                      <a:pt x="1" y="183"/>
                      <a:pt x="1" y="426"/>
                    </a:cubicBezTo>
                    <a:lnTo>
                      <a:pt x="1" y="487"/>
                    </a:lnTo>
                    <a:cubicBezTo>
                      <a:pt x="1" y="730"/>
                      <a:pt x="183" y="913"/>
                      <a:pt x="426" y="913"/>
                    </a:cubicBezTo>
                    <a:lnTo>
                      <a:pt x="7113" y="913"/>
                    </a:lnTo>
                    <a:cubicBezTo>
                      <a:pt x="7326" y="913"/>
                      <a:pt x="7478" y="730"/>
                      <a:pt x="7478" y="487"/>
                    </a:cubicBezTo>
                    <a:lnTo>
                      <a:pt x="7478" y="426"/>
                    </a:lnTo>
                    <a:cubicBezTo>
                      <a:pt x="7478" y="183"/>
                      <a:pt x="7296" y="1"/>
                      <a:pt x="7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9"/>
              <p:cNvSpPr/>
              <p:nvPr/>
            </p:nvSpPr>
            <p:spPr>
              <a:xfrm>
                <a:off x="8360825" y="2097175"/>
                <a:ext cx="54000" cy="22825"/>
              </a:xfrm>
              <a:custGeom>
                <a:avLst/>
                <a:gdLst/>
                <a:ahLst/>
                <a:cxnLst/>
                <a:rect l="l" t="t" r="r" b="b"/>
                <a:pathLst>
                  <a:path w="2160" h="913" extrusionOk="0">
                    <a:moveTo>
                      <a:pt x="457" y="1"/>
                    </a:moveTo>
                    <a:cubicBezTo>
                      <a:pt x="183" y="1"/>
                      <a:pt x="1" y="213"/>
                      <a:pt x="1" y="457"/>
                    </a:cubicBezTo>
                    <a:cubicBezTo>
                      <a:pt x="1" y="730"/>
                      <a:pt x="244" y="913"/>
                      <a:pt x="457" y="913"/>
                    </a:cubicBezTo>
                    <a:lnTo>
                      <a:pt x="1703" y="913"/>
                    </a:lnTo>
                    <a:cubicBezTo>
                      <a:pt x="1946" y="913"/>
                      <a:pt x="2129" y="730"/>
                      <a:pt x="2159" y="457"/>
                    </a:cubicBezTo>
                    <a:cubicBezTo>
                      <a:pt x="2159" y="183"/>
                      <a:pt x="194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9"/>
              <p:cNvSpPr/>
              <p:nvPr/>
            </p:nvSpPr>
            <p:spPr>
              <a:xfrm>
                <a:off x="8015075" y="2197475"/>
                <a:ext cx="95025" cy="95025"/>
              </a:xfrm>
              <a:custGeom>
                <a:avLst/>
                <a:gdLst/>
                <a:ahLst/>
                <a:cxnLst/>
                <a:rect l="l" t="t" r="r" b="b"/>
                <a:pathLst>
                  <a:path w="3801" h="3801" extrusionOk="0">
                    <a:moveTo>
                      <a:pt x="1916" y="1"/>
                    </a:moveTo>
                    <a:cubicBezTo>
                      <a:pt x="852" y="1"/>
                      <a:pt x="1" y="852"/>
                      <a:pt x="1" y="1916"/>
                    </a:cubicBezTo>
                    <a:cubicBezTo>
                      <a:pt x="1" y="2980"/>
                      <a:pt x="852" y="3800"/>
                      <a:pt x="1916" y="3800"/>
                    </a:cubicBezTo>
                    <a:cubicBezTo>
                      <a:pt x="2980" y="3800"/>
                      <a:pt x="3800" y="2980"/>
                      <a:pt x="3800" y="1916"/>
                    </a:cubicBezTo>
                    <a:cubicBezTo>
                      <a:pt x="3800" y="852"/>
                      <a:pt x="2980" y="1"/>
                      <a:pt x="1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9"/>
              <p:cNvSpPr/>
              <p:nvPr/>
            </p:nvSpPr>
            <p:spPr>
              <a:xfrm>
                <a:off x="8151100" y="2208875"/>
                <a:ext cx="335900" cy="22825"/>
              </a:xfrm>
              <a:custGeom>
                <a:avLst/>
                <a:gdLst/>
                <a:ahLst/>
                <a:cxnLst/>
                <a:rect l="l" t="t" r="r" b="b"/>
                <a:pathLst>
                  <a:path w="13436" h="913" extrusionOk="0">
                    <a:moveTo>
                      <a:pt x="426" y="1"/>
                    </a:moveTo>
                    <a:cubicBezTo>
                      <a:pt x="183" y="1"/>
                      <a:pt x="1" y="214"/>
                      <a:pt x="1" y="426"/>
                    </a:cubicBezTo>
                    <a:lnTo>
                      <a:pt x="1" y="518"/>
                    </a:lnTo>
                    <a:cubicBezTo>
                      <a:pt x="1" y="730"/>
                      <a:pt x="183" y="913"/>
                      <a:pt x="426" y="913"/>
                    </a:cubicBezTo>
                    <a:lnTo>
                      <a:pt x="13041" y="913"/>
                    </a:lnTo>
                    <a:cubicBezTo>
                      <a:pt x="13253" y="913"/>
                      <a:pt x="13436" y="730"/>
                      <a:pt x="13405" y="518"/>
                    </a:cubicBezTo>
                    <a:lnTo>
                      <a:pt x="13405" y="426"/>
                    </a:lnTo>
                    <a:cubicBezTo>
                      <a:pt x="13405" y="214"/>
                      <a:pt x="13223" y="1"/>
                      <a:pt x="12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9"/>
              <p:cNvSpPr/>
              <p:nvPr/>
            </p:nvSpPr>
            <p:spPr>
              <a:xfrm>
                <a:off x="8151100" y="2264350"/>
                <a:ext cx="186975" cy="22825"/>
              </a:xfrm>
              <a:custGeom>
                <a:avLst/>
                <a:gdLst/>
                <a:ahLst/>
                <a:cxnLst/>
                <a:rect l="l" t="t" r="r" b="b"/>
                <a:pathLst>
                  <a:path w="7479" h="913" extrusionOk="0">
                    <a:moveTo>
                      <a:pt x="426" y="1"/>
                    </a:moveTo>
                    <a:cubicBezTo>
                      <a:pt x="183" y="1"/>
                      <a:pt x="1" y="183"/>
                      <a:pt x="1" y="426"/>
                    </a:cubicBezTo>
                    <a:lnTo>
                      <a:pt x="1" y="487"/>
                    </a:lnTo>
                    <a:cubicBezTo>
                      <a:pt x="1" y="730"/>
                      <a:pt x="183" y="913"/>
                      <a:pt x="426" y="913"/>
                    </a:cubicBezTo>
                    <a:lnTo>
                      <a:pt x="7113" y="913"/>
                    </a:lnTo>
                    <a:cubicBezTo>
                      <a:pt x="7326" y="913"/>
                      <a:pt x="7478" y="730"/>
                      <a:pt x="7478" y="487"/>
                    </a:cubicBezTo>
                    <a:lnTo>
                      <a:pt x="7478" y="426"/>
                    </a:lnTo>
                    <a:cubicBezTo>
                      <a:pt x="7478" y="183"/>
                      <a:pt x="7296" y="1"/>
                      <a:pt x="7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9"/>
              <p:cNvSpPr/>
              <p:nvPr/>
            </p:nvSpPr>
            <p:spPr>
              <a:xfrm>
                <a:off x="8360825" y="2264350"/>
                <a:ext cx="54000" cy="22825"/>
              </a:xfrm>
              <a:custGeom>
                <a:avLst/>
                <a:gdLst/>
                <a:ahLst/>
                <a:cxnLst/>
                <a:rect l="l" t="t" r="r" b="b"/>
                <a:pathLst>
                  <a:path w="2160" h="913" extrusionOk="0">
                    <a:moveTo>
                      <a:pt x="457" y="1"/>
                    </a:moveTo>
                    <a:cubicBezTo>
                      <a:pt x="183" y="1"/>
                      <a:pt x="1" y="214"/>
                      <a:pt x="1" y="457"/>
                    </a:cubicBezTo>
                    <a:cubicBezTo>
                      <a:pt x="1" y="730"/>
                      <a:pt x="244" y="913"/>
                      <a:pt x="457" y="913"/>
                    </a:cubicBezTo>
                    <a:lnTo>
                      <a:pt x="1703" y="913"/>
                    </a:lnTo>
                    <a:cubicBezTo>
                      <a:pt x="1946" y="913"/>
                      <a:pt x="2129" y="730"/>
                      <a:pt x="2159" y="457"/>
                    </a:cubicBezTo>
                    <a:cubicBezTo>
                      <a:pt x="2159" y="183"/>
                      <a:pt x="194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69"/>
            <p:cNvGrpSpPr/>
            <p:nvPr/>
          </p:nvGrpSpPr>
          <p:grpSpPr>
            <a:xfrm>
              <a:off x="1964262" y="3226627"/>
              <a:ext cx="758924" cy="321556"/>
              <a:chOff x="5021875" y="2898100"/>
              <a:chExt cx="622375" cy="263700"/>
            </a:xfrm>
          </p:grpSpPr>
          <p:sp>
            <p:nvSpPr>
              <p:cNvPr id="1340" name="Google Shape;1340;p69"/>
              <p:cNvSpPr/>
              <p:nvPr/>
            </p:nvSpPr>
            <p:spPr>
              <a:xfrm>
                <a:off x="5021875" y="2976375"/>
                <a:ext cx="622375" cy="185425"/>
              </a:xfrm>
              <a:custGeom>
                <a:avLst/>
                <a:gdLst/>
                <a:ahLst/>
                <a:cxnLst/>
                <a:rect l="l" t="t" r="r" b="b"/>
                <a:pathLst>
                  <a:path w="24895" h="7417" extrusionOk="0">
                    <a:moveTo>
                      <a:pt x="0" y="0"/>
                    </a:moveTo>
                    <a:lnTo>
                      <a:pt x="0" y="5988"/>
                    </a:lnTo>
                    <a:cubicBezTo>
                      <a:pt x="0" y="6779"/>
                      <a:pt x="669" y="7417"/>
                      <a:pt x="1459" y="7417"/>
                    </a:cubicBezTo>
                    <a:lnTo>
                      <a:pt x="23466" y="7417"/>
                    </a:lnTo>
                    <a:cubicBezTo>
                      <a:pt x="24256" y="7417"/>
                      <a:pt x="24894" y="6748"/>
                      <a:pt x="24894" y="5988"/>
                    </a:cubicBezTo>
                    <a:lnTo>
                      <a:pt x="24894" y="0"/>
                    </a:lnTo>
                    <a:close/>
                  </a:path>
                </a:pathLst>
              </a:custGeom>
              <a:gradFill>
                <a:gsLst>
                  <a:gs pos="0">
                    <a:schemeClr val="lt1"/>
                  </a:gs>
                  <a:gs pos="100000">
                    <a:srgbClr val="F9F8FF">
                      <a:alpha val="86666"/>
                    </a:srgbClr>
                  </a:gs>
                </a:gsLst>
                <a:lin ang="5400700" scaled="0"/>
              </a:gra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9"/>
              <p:cNvSpPr/>
              <p:nvPr/>
            </p:nvSpPr>
            <p:spPr>
              <a:xfrm>
                <a:off x="5021875" y="2898100"/>
                <a:ext cx="622375" cy="77525"/>
              </a:xfrm>
              <a:custGeom>
                <a:avLst/>
                <a:gdLst/>
                <a:ahLst/>
                <a:cxnLst/>
                <a:rect l="l" t="t" r="r" b="b"/>
                <a:pathLst>
                  <a:path w="24895" h="3101" extrusionOk="0">
                    <a:moveTo>
                      <a:pt x="1459" y="1"/>
                    </a:moveTo>
                    <a:cubicBezTo>
                      <a:pt x="669" y="1"/>
                      <a:pt x="0" y="639"/>
                      <a:pt x="0" y="1429"/>
                    </a:cubicBezTo>
                    <a:lnTo>
                      <a:pt x="0" y="3101"/>
                    </a:lnTo>
                    <a:lnTo>
                      <a:pt x="24894" y="3101"/>
                    </a:lnTo>
                    <a:lnTo>
                      <a:pt x="24894" y="1429"/>
                    </a:lnTo>
                    <a:cubicBezTo>
                      <a:pt x="24894" y="639"/>
                      <a:pt x="24256" y="1"/>
                      <a:pt x="23466" y="1"/>
                    </a:cubicBezTo>
                    <a:close/>
                  </a:path>
                </a:pathLst>
              </a:custGeom>
              <a:solidFill>
                <a:schemeClr val="dk2"/>
              </a:solidFill>
              <a:ln w="9525" cap="flat" cmpd="sng">
                <a:solidFill>
                  <a:srgbClr val="D2D6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9"/>
              <p:cNvSpPr/>
              <p:nvPr/>
            </p:nvSpPr>
            <p:spPr>
              <a:xfrm>
                <a:off x="5069750" y="2922425"/>
                <a:ext cx="24325" cy="25100"/>
              </a:xfrm>
              <a:custGeom>
                <a:avLst/>
                <a:gdLst/>
                <a:ahLst/>
                <a:cxnLst/>
                <a:rect l="l" t="t" r="r" b="b"/>
                <a:pathLst>
                  <a:path w="973" h="1004" extrusionOk="0">
                    <a:moveTo>
                      <a:pt x="487" y="0"/>
                    </a:moveTo>
                    <a:cubicBezTo>
                      <a:pt x="213" y="0"/>
                      <a:pt x="0" y="243"/>
                      <a:pt x="0" y="487"/>
                    </a:cubicBezTo>
                    <a:cubicBezTo>
                      <a:pt x="0" y="760"/>
                      <a:pt x="213" y="1003"/>
                      <a:pt x="487" y="1003"/>
                    </a:cubicBezTo>
                    <a:cubicBezTo>
                      <a:pt x="760" y="1003"/>
                      <a:pt x="973" y="760"/>
                      <a:pt x="973" y="487"/>
                    </a:cubicBezTo>
                    <a:cubicBezTo>
                      <a:pt x="973" y="243"/>
                      <a:pt x="760" y="0"/>
                      <a:pt x="487" y="0"/>
                    </a:cubicBezTo>
                    <a:close/>
                  </a:path>
                </a:pathLst>
              </a:custGeom>
              <a:solidFill>
                <a:srgbClr val="FFC3D0"/>
              </a:solidFill>
              <a:ln>
                <a:noFill/>
              </a:ln>
              <a:effectLst>
                <a:outerShdw blurRad="57150"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9"/>
              <p:cNvSpPr/>
              <p:nvPr/>
            </p:nvSpPr>
            <p:spPr>
              <a:xfrm>
                <a:off x="5122925" y="2922425"/>
                <a:ext cx="24350" cy="25100"/>
              </a:xfrm>
              <a:custGeom>
                <a:avLst/>
                <a:gdLst/>
                <a:ahLst/>
                <a:cxnLst/>
                <a:rect l="l" t="t" r="r" b="b"/>
                <a:pathLst>
                  <a:path w="974" h="1004" extrusionOk="0">
                    <a:moveTo>
                      <a:pt x="487" y="0"/>
                    </a:moveTo>
                    <a:cubicBezTo>
                      <a:pt x="214" y="0"/>
                      <a:pt x="1" y="243"/>
                      <a:pt x="1" y="487"/>
                    </a:cubicBezTo>
                    <a:cubicBezTo>
                      <a:pt x="1" y="760"/>
                      <a:pt x="214" y="1003"/>
                      <a:pt x="487" y="1003"/>
                    </a:cubicBezTo>
                    <a:cubicBezTo>
                      <a:pt x="761" y="1003"/>
                      <a:pt x="974" y="760"/>
                      <a:pt x="974" y="487"/>
                    </a:cubicBezTo>
                    <a:cubicBezTo>
                      <a:pt x="974" y="243"/>
                      <a:pt x="791" y="0"/>
                      <a:pt x="487" y="0"/>
                    </a:cubicBezTo>
                    <a:close/>
                  </a:path>
                </a:pathLst>
              </a:custGeom>
              <a:solidFill>
                <a:srgbClr val="F5D79B"/>
              </a:solidFill>
              <a:ln>
                <a:noFill/>
              </a:ln>
              <a:effectLst>
                <a:outerShdw blurRad="57150"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9"/>
              <p:cNvSpPr/>
              <p:nvPr/>
            </p:nvSpPr>
            <p:spPr>
              <a:xfrm>
                <a:off x="5176875" y="2922425"/>
                <a:ext cx="24350" cy="25100"/>
              </a:xfrm>
              <a:custGeom>
                <a:avLst/>
                <a:gdLst/>
                <a:ahLst/>
                <a:cxnLst/>
                <a:rect l="l" t="t" r="r" b="b"/>
                <a:pathLst>
                  <a:path w="974" h="1004" extrusionOk="0">
                    <a:moveTo>
                      <a:pt x="487" y="0"/>
                    </a:moveTo>
                    <a:cubicBezTo>
                      <a:pt x="214" y="0"/>
                      <a:pt x="1" y="243"/>
                      <a:pt x="1" y="487"/>
                    </a:cubicBezTo>
                    <a:cubicBezTo>
                      <a:pt x="1" y="760"/>
                      <a:pt x="214" y="1003"/>
                      <a:pt x="487" y="1003"/>
                    </a:cubicBezTo>
                    <a:cubicBezTo>
                      <a:pt x="761" y="1003"/>
                      <a:pt x="974" y="760"/>
                      <a:pt x="974" y="487"/>
                    </a:cubicBezTo>
                    <a:cubicBezTo>
                      <a:pt x="974" y="243"/>
                      <a:pt x="761" y="0"/>
                      <a:pt x="487" y="0"/>
                    </a:cubicBezTo>
                    <a:close/>
                  </a:path>
                </a:pathLst>
              </a:custGeom>
              <a:solidFill>
                <a:srgbClr val="6AEBE7"/>
              </a:solidFill>
              <a:ln>
                <a:noFill/>
              </a:ln>
              <a:effectLst>
                <a:outerShdw blurRad="57150"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9"/>
              <p:cNvSpPr/>
              <p:nvPr/>
            </p:nvSpPr>
            <p:spPr>
              <a:xfrm>
                <a:off x="5088750" y="3020450"/>
                <a:ext cx="95000" cy="95000"/>
              </a:xfrm>
              <a:custGeom>
                <a:avLst/>
                <a:gdLst/>
                <a:ahLst/>
                <a:cxnLst/>
                <a:rect l="l" t="t" r="r" b="b"/>
                <a:pathLst>
                  <a:path w="3800" h="3800" extrusionOk="0">
                    <a:moveTo>
                      <a:pt x="1885" y="0"/>
                    </a:moveTo>
                    <a:cubicBezTo>
                      <a:pt x="821" y="0"/>
                      <a:pt x="0" y="821"/>
                      <a:pt x="0" y="1885"/>
                    </a:cubicBezTo>
                    <a:cubicBezTo>
                      <a:pt x="0" y="2949"/>
                      <a:pt x="821" y="3800"/>
                      <a:pt x="1885" y="3800"/>
                    </a:cubicBezTo>
                    <a:cubicBezTo>
                      <a:pt x="2948" y="3800"/>
                      <a:pt x="3800" y="2949"/>
                      <a:pt x="3800" y="1885"/>
                    </a:cubicBezTo>
                    <a:cubicBezTo>
                      <a:pt x="3800" y="821"/>
                      <a:pt x="2918" y="0"/>
                      <a:pt x="1885" y="0"/>
                    </a:cubicBezTo>
                    <a:close/>
                  </a:path>
                </a:pathLst>
              </a:custGeom>
              <a:solidFill>
                <a:schemeClr val="accent1"/>
              </a:solidFill>
              <a:ln>
                <a:noFill/>
              </a:ln>
              <a:effectLst>
                <a:outerShdw blurRad="85725"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9"/>
              <p:cNvSpPr/>
              <p:nvPr/>
            </p:nvSpPr>
            <p:spPr>
              <a:xfrm>
                <a:off x="5225525" y="3031850"/>
                <a:ext cx="335125" cy="22825"/>
              </a:xfrm>
              <a:custGeom>
                <a:avLst/>
                <a:gdLst/>
                <a:ahLst/>
                <a:cxnLst/>
                <a:rect l="l" t="t" r="r" b="b"/>
                <a:pathLst>
                  <a:path w="13405" h="913" extrusionOk="0">
                    <a:moveTo>
                      <a:pt x="426" y="0"/>
                    </a:moveTo>
                    <a:cubicBezTo>
                      <a:pt x="183" y="0"/>
                      <a:pt x="0" y="183"/>
                      <a:pt x="0" y="426"/>
                    </a:cubicBezTo>
                    <a:lnTo>
                      <a:pt x="0" y="487"/>
                    </a:lnTo>
                    <a:cubicBezTo>
                      <a:pt x="0" y="730"/>
                      <a:pt x="183" y="912"/>
                      <a:pt x="426" y="912"/>
                    </a:cubicBezTo>
                    <a:lnTo>
                      <a:pt x="12979" y="912"/>
                    </a:lnTo>
                    <a:cubicBezTo>
                      <a:pt x="13222" y="912"/>
                      <a:pt x="13405" y="730"/>
                      <a:pt x="13405" y="487"/>
                    </a:cubicBezTo>
                    <a:lnTo>
                      <a:pt x="13405" y="426"/>
                    </a:lnTo>
                    <a:cubicBezTo>
                      <a:pt x="13405" y="183"/>
                      <a:pt x="13222" y="0"/>
                      <a:pt x="12979" y="0"/>
                    </a:cubicBezTo>
                    <a:close/>
                  </a:path>
                </a:pathLst>
              </a:custGeom>
              <a:solidFill>
                <a:schemeClr val="dk2"/>
              </a:solidFill>
              <a:ln>
                <a:noFill/>
              </a:ln>
              <a:effectLst>
                <a:outerShdw blurRad="85725"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9"/>
              <p:cNvSpPr/>
              <p:nvPr/>
            </p:nvSpPr>
            <p:spPr>
              <a:xfrm>
                <a:off x="5225525" y="3086550"/>
                <a:ext cx="186950" cy="22825"/>
              </a:xfrm>
              <a:custGeom>
                <a:avLst/>
                <a:gdLst/>
                <a:ahLst/>
                <a:cxnLst/>
                <a:rect l="l" t="t" r="r" b="b"/>
                <a:pathLst>
                  <a:path w="7478" h="913" extrusionOk="0">
                    <a:moveTo>
                      <a:pt x="426" y="1"/>
                    </a:moveTo>
                    <a:cubicBezTo>
                      <a:pt x="183" y="1"/>
                      <a:pt x="0" y="183"/>
                      <a:pt x="0" y="426"/>
                    </a:cubicBezTo>
                    <a:lnTo>
                      <a:pt x="0" y="517"/>
                    </a:lnTo>
                    <a:cubicBezTo>
                      <a:pt x="0" y="730"/>
                      <a:pt x="183" y="913"/>
                      <a:pt x="426" y="913"/>
                    </a:cubicBezTo>
                    <a:lnTo>
                      <a:pt x="7052" y="913"/>
                    </a:lnTo>
                    <a:cubicBezTo>
                      <a:pt x="7295" y="913"/>
                      <a:pt x="7478" y="730"/>
                      <a:pt x="7478" y="517"/>
                    </a:cubicBezTo>
                    <a:lnTo>
                      <a:pt x="7478" y="426"/>
                    </a:lnTo>
                    <a:cubicBezTo>
                      <a:pt x="7478" y="183"/>
                      <a:pt x="7295" y="1"/>
                      <a:pt x="7052" y="1"/>
                    </a:cubicBezTo>
                    <a:close/>
                  </a:path>
                </a:pathLst>
              </a:custGeom>
              <a:solidFill>
                <a:schemeClr val="dk2"/>
              </a:solidFill>
              <a:ln>
                <a:noFill/>
              </a:ln>
              <a:effectLst>
                <a:outerShdw blurRad="85725"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9"/>
              <p:cNvSpPr/>
              <p:nvPr/>
            </p:nvSpPr>
            <p:spPr>
              <a:xfrm>
                <a:off x="5434500" y="3086550"/>
                <a:ext cx="53975" cy="22825"/>
              </a:xfrm>
              <a:custGeom>
                <a:avLst/>
                <a:gdLst/>
                <a:ahLst/>
                <a:cxnLst/>
                <a:rect l="l" t="t" r="r" b="b"/>
                <a:pathLst>
                  <a:path w="2159" h="913" extrusionOk="0">
                    <a:moveTo>
                      <a:pt x="456" y="1"/>
                    </a:moveTo>
                    <a:cubicBezTo>
                      <a:pt x="183" y="1"/>
                      <a:pt x="0" y="244"/>
                      <a:pt x="0" y="457"/>
                    </a:cubicBezTo>
                    <a:cubicBezTo>
                      <a:pt x="0" y="730"/>
                      <a:pt x="213" y="913"/>
                      <a:pt x="456" y="913"/>
                    </a:cubicBezTo>
                    <a:lnTo>
                      <a:pt x="1702" y="913"/>
                    </a:lnTo>
                    <a:cubicBezTo>
                      <a:pt x="1945" y="913"/>
                      <a:pt x="2128" y="730"/>
                      <a:pt x="2158" y="457"/>
                    </a:cubicBezTo>
                    <a:cubicBezTo>
                      <a:pt x="2158" y="214"/>
                      <a:pt x="1945" y="1"/>
                      <a:pt x="1702" y="1"/>
                    </a:cubicBezTo>
                    <a:close/>
                  </a:path>
                </a:pathLst>
              </a:custGeom>
              <a:solidFill>
                <a:schemeClr val="dk2"/>
              </a:solidFill>
              <a:ln>
                <a:noFill/>
              </a:ln>
              <a:effectLst>
                <a:outerShdw blurRad="85725"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49" name="Google Shape;1349;p69"/>
          <p:cNvSpPr/>
          <p:nvPr/>
        </p:nvSpPr>
        <p:spPr>
          <a:xfrm>
            <a:off x="1655866" y="2584376"/>
            <a:ext cx="356425" cy="355650"/>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accent3"/>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9"/>
          <p:cNvSpPr/>
          <p:nvPr/>
        </p:nvSpPr>
        <p:spPr>
          <a:xfrm>
            <a:off x="2298172" y="3255053"/>
            <a:ext cx="250775" cy="250775"/>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5"/>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20"/>
                                        </p:tgtEl>
                                        <p:attrNameLst>
                                          <p:attrName>style.visibility</p:attrName>
                                        </p:attrNameLst>
                                      </p:cBhvr>
                                      <p:to>
                                        <p:strVal val="visible"/>
                                      </p:to>
                                    </p:set>
                                    <p:anim calcmode="lin" valueType="num">
                                      <p:cBhvr additive="base">
                                        <p:cTn id="7" dur="800"/>
                                        <p:tgtEl>
                                          <p:spTgt spid="1320"/>
                                        </p:tgtEl>
                                        <p:attrNameLst>
                                          <p:attrName>ppt_y</p:attrName>
                                        </p:attrNameLst>
                                      </p:cBhvr>
                                      <p:tavLst>
                                        <p:tav tm="0">
                                          <p:val>
                                            <p:strVal val="#ppt_y+1"/>
                                          </p:val>
                                        </p:tav>
                                        <p:tav tm="100000">
                                          <p:val>
                                            <p:strVal val="#ppt_y"/>
                                          </p:val>
                                        </p:tav>
                                      </p:tavLst>
                                    </p:anim>
                                  </p:childTnLst>
                                </p:cTn>
                              </p:par>
                            </p:childTnLst>
                          </p:cTn>
                        </p:par>
                        <p:par>
                          <p:cTn id="8" fill="hold">
                            <p:stCondLst>
                              <p:cond delay="800"/>
                            </p:stCondLst>
                            <p:childTnLst>
                              <p:par>
                                <p:cTn id="9" presetID="8" presetClass="emph" presetSubtype="0" fill="hold" nodeType="afterEffect">
                                  <p:stCondLst>
                                    <p:cond delay="0"/>
                                  </p:stCondLst>
                                  <p:childTnLst>
                                    <p:animRot by="-21600000">
                                      <p:cBhvr>
                                        <p:cTn id="10" dur="800" fill="hold"/>
                                        <p:tgtEl>
                                          <p:spTgt spid="1349"/>
                                        </p:tgtEl>
                                        <p:attrNameLst>
                                          <p:attrName>r</p:attrName>
                                        </p:attrNameLst>
                                      </p:cBhvr>
                                    </p:animRot>
                                  </p:childTnLst>
                                </p:cTn>
                              </p:par>
                              <p:par>
                                <p:cTn id="11" presetID="8" presetClass="emph" presetSubtype="0" fill="hold" nodeType="withEffect">
                                  <p:stCondLst>
                                    <p:cond delay="0"/>
                                  </p:stCondLst>
                                  <p:childTnLst>
                                    <p:animRot by="-21600000">
                                      <p:cBhvr>
                                        <p:cTn id="12" dur="800" fill="hold"/>
                                        <p:tgtEl>
                                          <p:spTgt spid="13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70"/>
          <p:cNvSpPr txBox="1">
            <a:spLocks noGrp="1"/>
          </p:cNvSpPr>
          <p:nvPr>
            <p:ph type="title"/>
          </p:nvPr>
        </p:nvSpPr>
        <p:spPr>
          <a:xfrm rot="625">
            <a:off x="204699" y="1124923"/>
            <a:ext cx="4036636" cy="13380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 que se dedica un Diseñador UX?</a:t>
            </a:r>
            <a:endParaRPr dirty="0"/>
          </a:p>
        </p:txBody>
      </p:sp>
      <p:grpSp>
        <p:nvGrpSpPr>
          <p:cNvPr id="1357" name="Google Shape;1357;p70"/>
          <p:cNvGrpSpPr/>
          <p:nvPr/>
        </p:nvGrpSpPr>
        <p:grpSpPr>
          <a:xfrm>
            <a:off x="4073236" y="716973"/>
            <a:ext cx="4644736" cy="3813463"/>
            <a:chOff x="4572000" y="1047533"/>
            <a:chExt cx="3739500" cy="3039000"/>
          </a:xfrm>
        </p:grpSpPr>
        <p:sp>
          <p:nvSpPr>
            <p:cNvPr id="1358" name="Google Shape;1358;p70"/>
            <p:cNvSpPr/>
            <p:nvPr/>
          </p:nvSpPr>
          <p:spPr>
            <a:xfrm>
              <a:off x="4572000" y="1047533"/>
              <a:ext cx="3739500" cy="3039000"/>
            </a:xfrm>
            <a:prstGeom prst="roundRect">
              <a:avLst>
                <a:gd name="adj" fmla="val 5555"/>
              </a:avLst>
            </a:prstGeom>
            <a:gradFill>
              <a:gsLst>
                <a:gs pos="0">
                  <a:schemeClr val="lt1"/>
                </a:gs>
                <a:gs pos="100000">
                  <a:srgbClr val="F9F8FF">
                    <a:alpha val="86666"/>
                  </a:srgbClr>
                </a:gs>
              </a:gsLst>
              <a:lin ang="5400700" scaled="0"/>
            </a:gradFill>
            <a:ln>
              <a:noFill/>
            </a:ln>
            <a:effectLst>
              <a:outerShdw blurRad="57150" dist="47625" dir="546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9" name="Google Shape;1359;p70"/>
            <p:cNvGrpSpPr/>
            <p:nvPr/>
          </p:nvGrpSpPr>
          <p:grpSpPr>
            <a:xfrm>
              <a:off x="4789501" y="1149778"/>
              <a:ext cx="3304478" cy="193148"/>
              <a:chOff x="-1778447" y="2950291"/>
              <a:chExt cx="4491000" cy="262500"/>
            </a:xfrm>
          </p:grpSpPr>
          <p:sp>
            <p:nvSpPr>
              <p:cNvPr id="1360" name="Google Shape;1360;p70"/>
              <p:cNvSpPr/>
              <p:nvPr/>
            </p:nvSpPr>
            <p:spPr>
              <a:xfrm>
                <a:off x="-1778447" y="2950291"/>
                <a:ext cx="4491000" cy="262500"/>
              </a:xfrm>
              <a:prstGeom prst="roundRect">
                <a:avLst>
                  <a:gd name="adj" fmla="val 50000"/>
                </a:avLst>
              </a:prstGeom>
              <a:solidFill>
                <a:schemeClr val="dk2"/>
              </a:solidFill>
              <a:ln w="9525" cap="flat" cmpd="sng">
                <a:solidFill>
                  <a:srgbClr val="D2D6FF"/>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1" name="Google Shape;1361;p70"/>
              <p:cNvGrpSpPr/>
              <p:nvPr/>
            </p:nvGrpSpPr>
            <p:grpSpPr>
              <a:xfrm rot="10800000" flipH="1">
                <a:off x="-1574342" y="3040565"/>
                <a:ext cx="429322" cy="93999"/>
                <a:chOff x="3710891" y="-1826032"/>
                <a:chExt cx="431653" cy="94500"/>
              </a:xfrm>
            </p:grpSpPr>
            <p:sp>
              <p:nvSpPr>
                <p:cNvPr id="1362" name="Google Shape;1362;p70"/>
                <p:cNvSpPr/>
                <p:nvPr/>
              </p:nvSpPr>
              <p:spPr>
                <a:xfrm>
                  <a:off x="3710891" y="-1826032"/>
                  <a:ext cx="94500" cy="94500"/>
                </a:xfrm>
                <a:prstGeom prst="ellipse">
                  <a:avLst/>
                </a:prstGeom>
                <a:solidFill>
                  <a:schemeClr val="accent2"/>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70"/>
                <p:cNvSpPr/>
                <p:nvPr/>
              </p:nvSpPr>
              <p:spPr>
                <a:xfrm>
                  <a:off x="3879468" y="-1826032"/>
                  <a:ext cx="94500" cy="94500"/>
                </a:xfrm>
                <a:prstGeom prst="ellipse">
                  <a:avLst/>
                </a:prstGeom>
                <a:solidFill>
                  <a:schemeClr val="accent4"/>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70"/>
                <p:cNvSpPr/>
                <p:nvPr/>
              </p:nvSpPr>
              <p:spPr>
                <a:xfrm>
                  <a:off x="4048045" y="-1826032"/>
                  <a:ext cx="94500" cy="94500"/>
                </a:xfrm>
                <a:prstGeom prst="ellipse">
                  <a:avLst/>
                </a:prstGeom>
                <a:solidFill>
                  <a:schemeClr val="lt1"/>
                </a:solidFill>
                <a:ln>
                  <a:noFill/>
                </a:ln>
                <a:effectLst>
                  <a:outerShdw blurRad="57150" dist="19050" dir="5400000" algn="bl" rotWithShape="0">
                    <a:srgbClr val="5352EE">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65" name="Google Shape;1365;p70"/>
          <p:cNvSpPr txBox="1">
            <a:spLocks noGrp="1"/>
          </p:cNvSpPr>
          <p:nvPr>
            <p:ph type="subTitle" idx="1"/>
          </p:nvPr>
        </p:nvSpPr>
        <p:spPr>
          <a:xfrm>
            <a:off x="4241456" y="1270240"/>
            <a:ext cx="4476516" cy="2370126"/>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endParaRPr lang="en" dirty="0" smtClean="0"/>
          </a:p>
          <a:p>
            <a:pPr marL="0" lvl="0" indent="0" algn="ctr" rtl="0">
              <a:spcBef>
                <a:spcPts val="0"/>
              </a:spcBef>
              <a:spcAft>
                <a:spcPts val="1200"/>
              </a:spcAft>
              <a:buNone/>
            </a:pPr>
            <a:endParaRPr lang="en" dirty="0"/>
          </a:p>
          <a:p>
            <a:pPr marL="0" lvl="0" indent="0" algn="ctr" rtl="0">
              <a:spcBef>
                <a:spcPts val="0"/>
              </a:spcBef>
              <a:spcAft>
                <a:spcPts val="1200"/>
              </a:spcAft>
              <a:buNone/>
            </a:pPr>
            <a:endParaRPr lang="en" dirty="0" smtClean="0"/>
          </a:p>
          <a:p>
            <a:pPr marL="0" lvl="0" indent="0" rtl="0">
              <a:spcBef>
                <a:spcPts val="0"/>
              </a:spcBef>
              <a:spcAft>
                <a:spcPts val="1200"/>
              </a:spcAft>
              <a:buNone/>
            </a:pPr>
            <a:r>
              <a:rPr lang="en" sz="1400" b="1" dirty="0" smtClean="0"/>
              <a:t>Realizar investigaciones de usuarios.</a:t>
            </a:r>
          </a:p>
          <a:p>
            <a:pPr marL="0" lvl="0" indent="0" rtl="0">
              <a:spcBef>
                <a:spcPts val="0"/>
              </a:spcBef>
              <a:spcAft>
                <a:spcPts val="1200"/>
              </a:spcAft>
              <a:buNone/>
            </a:pPr>
            <a:r>
              <a:rPr lang="en" sz="1400" b="1" dirty="0" smtClean="0"/>
              <a:t>Crear personajes que representen a los grupos de usuarios clave.</a:t>
            </a:r>
          </a:p>
          <a:p>
            <a:pPr marL="0" lvl="0" indent="0" rtl="0">
              <a:spcBef>
                <a:spcPts val="0"/>
              </a:spcBef>
              <a:spcAft>
                <a:spcPts val="1200"/>
              </a:spcAft>
              <a:buNone/>
            </a:pPr>
            <a:r>
              <a:rPr lang="en" sz="1400" b="1" dirty="0" smtClean="0"/>
              <a:t>Determinan la arquitectura de información de un producto Digital.</a:t>
            </a:r>
          </a:p>
          <a:p>
            <a:pPr marL="0" lvl="0" indent="0" rtl="0">
              <a:spcBef>
                <a:spcPts val="0"/>
              </a:spcBef>
              <a:spcAft>
                <a:spcPts val="1200"/>
              </a:spcAft>
              <a:buNone/>
            </a:pPr>
            <a:r>
              <a:rPr lang="en" sz="1400" b="1" dirty="0" smtClean="0"/>
              <a:t>Diseñan flujos de usuario y wireframes.</a:t>
            </a:r>
          </a:p>
          <a:p>
            <a:pPr marL="0" lvl="0" indent="0" rtl="0">
              <a:spcBef>
                <a:spcPts val="0"/>
              </a:spcBef>
              <a:spcAft>
                <a:spcPts val="1200"/>
              </a:spcAft>
              <a:buNone/>
            </a:pPr>
            <a:r>
              <a:rPr lang="en" sz="1400" b="1" dirty="0" smtClean="0"/>
              <a:t>Crear prototipos.</a:t>
            </a:r>
          </a:p>
          <a:p>
            <a:pPr marL="0" lvl="0" indent="0" rtl="0">
              <a:spcBef>
                <a:spcPts val="0"/>
              </a:spcBef>
              <a:spcAft>
                <a:spcPts val="1200"/>
              </a:spcAft>
              <a:buNone/>
            </a:pPr>
            <a:r>
              <a:rPr lang="es-MX" sz="1400" b="1" dirty="0" smtClean="0"/>
              <a:t>P</a:t>
            </a:r>
            <a:r>
              <a:rPr lang="en" sz="1400" b="1" dirty="0" smtClean="0"/>
              <a:t>robar productos en usuarios reales.</a:t>
            </a:r>
          </a:p>
          <a:p>
            <a:pPr marL="0" lvl="0" indent="0" algn="ctr" rtl="0">
              <a:spcBef>
                <a:spcPts val="0"/>
              </a:spcBef>
              <a:spcAft>
                <a:spcPts val="1200"/>
              </a:spcAft>
              <a:buNone/>
            </a:pPr>
            <a:endParaRPr dirty="0"/>
          </a:p>
        </p:txBody>
      </p:sp>
      <p:grpSp>
        <p:nvGrpSpPr>
          <p:cNvPr id="1366" name="Google Shape;1366;p70"/>
          <p:cNvGrpSpPr/>
          <p:nvPr/>
        </p:nvGrpSpPr>
        <p:grpSpPr>
          <a:xfrm>
            <a:off x="3122643" y="2700631"/>
            <a:ext cx="1327047" cy="693670"/>
            <a:chOff x="1451727" y="1370811"/>
            <a:chExt cx="1327047" cy="693670"/>
          </a:xfrm>
        </p:grpSpPr>
        <p:sp>
          <p:nvSpPr>
            <p:cNvPr id="1367" name="Google Shape;1367;p70"/>
            <p:cNvSpPr/>
            <p:nvPr/>
          </p:nvSpPr>
          <p:spPr>
            <a:xfrm>
              <a:off x="1451727" y="1370811"/>
              <a:ext cx="1327047" cy="693670"/>
            </a:xfrm>
            <a:custGeom>
              <a:avLst/>
              <a:gdLst/>
              <a:ahLst/>
              <a:cxnLst/>
              <a:rect l="l" t="t" r="r" b="b"/>
              <a:pathLst>
                <a:path w="105363" h="55075" extrusionOk="0">
                  <a:moveTo>
                    <a:pt x="7413" y="0"/>
                  </a:moveTo>
                  <a:cubicBezTo>
                    <a:pt x="3320" y="0"/>
                    <a:pt x="0" y="3320"/>
                    <a:pt x="0" y="7397"/>
                  </a:cubicBezTo>
                  <a:lnTo>
                    <a:pt x="0" y="47678"/>
                  </a:lnTo>
                  <a:cubicBezTo>
                    <a:pt x="0" y="51755"/>
                    <a:pt x="3320" y="55074"/>
                    <a:pt x="7413" y="55074"/>
                  </a:cubicBezTo>
                  <a:lnTo>
                    <a:pt x="97950" y="55074"/>
                  </a:lnTo>
                  <a:cubicBezTo>
                    <a:pt x="102045" y="55074"/>
                    <a:pt x="105363" y="51755"/>
                    <a:pt x="105363" y="47678"/>
                  </a:cubicBezTo>
                  <a:lnTo>
                    <a:pt x="105363" y="7397"/>
                  </a:lnTo>
                  <a:cubicBezTo>
                    <a:pt x="105363" y="3320"/>
                    <a:pt x="102045" y="0"/>
                    <a:pt x="97950" y="0"/>
                  </a:cubicBezTo>
                  <a:close/>
                </a:path>
              </a:pathLst>
            </a:custGeom>
            <a:gradFill>
              <a:gsLst>
                <a:gs pos="0">
                  <a:schemeClr val="lt1"/>
                </a:gs>
                <a:gs pos="100000">
                  <a:srgbClr val="66BEE9">
                    <a:alpha val="34509"/>
                  </a:srgbClr>
                </a:gs>
              </a:gsLst>
              <a:lin ang="5400012" scaled="0"/>
            </a:gradFill>
            <a:ln>
              <a:noFill/>
            </a:ln>
            <a:effectLst>
              <a:outerShdw blurRad="57150" dist="19050"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70"/>
            <p:cNvSpPr/>
            <p:nvPr/>
          </p:nvSpPr>
          <p:spPr>
            <a:xfrm>
              <a:off x="1897124" y="1552443"/>
              <a:ext cx="746077" cy="85104"/>
            </a:xfrm>
            <a:custGeom>
              <a:avLst/>
              <a:gdLst/>
              <a:ahLst/>
              <a:cxnLst/>
              <a:rect l="l" t="t" r="r" b="b"/>
              <a:pathLst>
                <a:path w="59236" h="6757" extrusionOk="0">
                  <a:moveTo>
                    <a:pt x="1786" y="0"/>
                  </a:moveTo>
                  <a:cubicBezTo>
                    <a:pt x="792" y="0"/>
                    <a:pt x="0" y="809"/>
                    <a:pt x="0" y="1786"/>
                  </a:cubicBezTo>
                  <a:lnTo>
                    <a:pt x="0" y="4971"/>
                  </a:lnTo>
                  <a:cubicBezTo>
                    <a:pt x="0" y="5964"/>
                    <a:pt x="792" y="6757"/>
                    <a:pt x="1786" y="6757"/>
                  </a:cubicBezTo>
                  <a:lnTo>
                    <a:pt x="57432" y="6757"/>
                  </a:lnTo>
                  <a:cubicBezTo>
                    <a:pt x="58426" y="6757"/>
                    <a:pt x="59235" y="5964"/>
                    <a:pt x="59235" y="4971"/>
                  </a:cubicBezTo>
                  <a:lnTo>
                    <a:pt x="59235" y="1786"/>
                  </a:lnTo>
                  <a:cubicBezTo>
                    <a:pt x="59235" y="809"/>
                    <a:pt x="58426" y="0"/>
                    <a:pt x="57432" y="0"/>
                  </a:cubicBezTo>
                  <a:close/>
                </a:path>
              </a:pathLst>
            </a:custGeom>
            <a:solidFill>
              <a:schemeClr val="lt1"/>
            </a:solidFill>
            <a:ln>
              <a:noFill/>
            </a:ln>
            <a:effectLst>
              <a:outerShdw blurRad="57150" dist="19050"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70"/>
            <p:cNvSpPr/>
            <p:nvPr/>
          </p:nvSpPr>
          <p:spPr>
            <a:xfrm>
              <a:off x="1897124" y="1797731"/>
              <a:ext cx="746077" cy="85117"/>
            </a:xfrm>
            <a:custGeom>
              <a:avLst/>
              <a:gdLst/>
              <a:ahLst/>
              <a:cxnLst/>
              <a:rect l="l" t="t" r="r" b="b"/>
              <a:pathLst>
                <a:path w="59236" h="6758" extrusionOk="0">
                  <a:moveTo>
                    <a:pt x="1786" y="1"/>
                  </a:moveTo>
                  <a:cubicBezTo>
                    <a:pt x="792" y="1"/>
                    <a:pt x="0" y="809"/>
                    <a:pt x="0" y="1786"/>
                  </a:cubicBezTo>
                  <a:lnTo>
                    <a:pt x="0" y="4971"/>
                  </a:lnTo>
                  <a:cubicBezTo>
                    <a:pt x="0" y="5965"/>
                    <a:pt x="792" y="6757"/>
                    <a:pt x="1786" y="6757"/>
                  </a:cubicBezTo>
                  <a:lnTo>
                    <a:pt x="57432" y="6757"/>
                  </a:lnTo>
                  <a:cubicBezTo>
                    <a:pt x="58426" y="6757"/>
                    <a:pt x="59235" y="5965"/>
                    <a:pt x="59235" y="4971"/>
                  </a:cubicBezTo>
                  <a:lnTo>
                    <a:pt x="59235" y="1786"/>
                  </a:lnTo>
                  <a:cubicBezTo>
                    <a:pt x="59235" y="809"/>
                    <a:pt x="58426" y="1"/>
                    <a:pt x="57432" y="1"/>
                  </a:cubicBezTo>
                  <a:close/>
                </a:path>
              </a:pathLst>
            </a:custGeom>
            <a:solidFill>
              <a:schemeClr val="lt1"/>
            </a:solidFill>
            <a:ln>
              <a:noFill/>
            </a:ln>
            <a:effectLst>
              <a:outerShdw blurRad="57150" dist="19050"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70"/>
            <p:cNvSpPr/>
            <p:nvPr/>
          </p:nvSpPr>
          <p:spPr>
            <a:xfrm>
              <a:off x="1587325" y="1506409"/>
              <a:ext cx="177401" cy="177174"/>
            </a:xfrm>
            <a:custGeom>
              <a:avLst/>
              <a:gdLst/>
              <a:ahLst/>
              <a:cxnLst/>
              <a:rect l="l" t="t" r="r" b="b"/>
              <a:pathLst>
                <a:path w="14085" h="14067" extrusionOk="0">
                  <a:moveTo>
                    <a:pt x="3588" y="0"/>
                  </a:moveTo>
                  <a:cubicBezTo>
                    <a:pt x="1618" y="0"/>
                    <a:pt x="0" y="1600"/>
                    <a:pt x="0" y="3588"/>
                  </a:cubicBezTo>
                  <a:lnTo>
                    <a:pt x="0" y="10479"/>
                  </a:lnTo>
                  <a:cubicBezTo>
                    <a:pt x="0" y="12467"/>
                    <a:pt x="1618" y="14067"/>
                    <a:pt x="3588" y="14067"/>
                  </a:cubicBezTo>
                  <a:lnTo>
                    <a:pt x="10496" y="14067"/>
                  </a:lnTo>
                  <a:cubicBezTo>
                    <a:pt x="12467" y="14067"/>
                    <a:pt x="14085" y="12467"/>
                    <a:pt x="14085" y="10479"/>
                  </a:cubicBezTo>
                  <a:lnTo>
                    <a:pt x="14085" y="3588"/>
                  </a:lnTo>
                  <a:cubicBezTo>
                    <a:pt x="14085" y="1600"/>
                    <a:pt x="12467" y="0"/>
                    <a:pt x="10496" y="0"/>
                  </a:cubicBezTo>
                  <a:close/>
                </a:path>
              </a:pathLst>
            </a:custGeom>
            <a:solidFill>
              <a:schemeClr val="lt1"/>
            </a:solidFill>
            <a:ln>
              <a:noFill/>
            </a:ln>
            <a:effectLst>
              <a:outerShdw blurRad="57150" dist="19050"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70"/>
            <p:cNvSpPr/>
            <p:nvPr/>
          </p:nvSpPr>
          <p:spPr>
            <a:xfrm>
              <a:off x="1587325" y="1751696"/>
              <a:ext cx="177401" cy="177186"/>
            </a:xfrm>
            <a:custGeom>
              <a:avLst/>
              <a:gdLst/>
              <a:ahLst/>
              <a:cxnLst/>
              <a:rect l="l" t="t" r="r" b="b"/>
              <a:pathLst>
                <a:path w="14085" h="14068" extrusionOk="0">
                  <a:moveTo>
                    <a:pt x="3588" y="0"/>
                  </a:moveTo>
                  <a:cubicBezTo>
                    <a:pt x="1618" y="0"/>
                    <a:pt x="0" y="1600"/>
                    <a:pt x="0" y="3588"/>
                  </a:cubicBezTo>
                  <a:lnTo>
                    <a:pt x="0" y="10479"/>
                  </a:lnTo>
                  <a:cubicBezTo>
                    <a:pt x="0" y="12467"/>
                    <a:pt x="1618" y="14067"/>
                    <a:pt x="3588" y="14067"/>
                  </a:cubicBezTo>
                  <a:lnTo>
                    <a:pt x="10496" y="14067"/>
                  </a:lnTo>
                  <a:cubicBezTo>
                    <a:pt x="12467" y="14067"/>
                    <a:pt x="14085" y="12467"/>
                    <a:pt x="14085" y="10479"/>
                  </a:cubicBezTo>
                  <a:lnTo>
                    <a:pt x="14085" y="3588"/>
                  </a:lnTo>
                  <a:cubicBezTo>
                    <a:pt x="14085" y="1600"/>
                    <a:pt x="12467" y="0"/>
                    <a:pt x="10496" y="0"/>
                  </a:cubicBezTo>
                  <a:close/>
                </a:path>
              </a:pathLst>
            </a:custGeom>
            <a:solidFill>
              <a:schemeClr val="lt1"/>
            </a:solidFill>
            <a:ln>
              <a:noFill/>
            </a:ln>
            <a:effectLst>
              <a:outerShdw blurRad="57150" dist="19050"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70"/>
            <p:cNvSpPr/>
            <p:nvPr/>
          </p:nvSpPr>
          <p:spPr>
            <a:xfrm>
              <a:off x="1620211" y="1802492"/>
              <a:ext cx="111617" cy="75683"/>
            </a:xfrm>
            <a:custGeom>
              <a:avLst/>
              <a:gdLst/>
              <a:ahLst/>
              <a:cxnLst/>
              <a:rect l="l" t="t" r="r" b="b"/>
              <a:pathLst>
                <a:path w="8862" h="6009" extrusionOk="0">
                  <a:moveTo>
                    <a:pt x="8262" y="1"/>
                  </a:moveTo>
                  <a:cubicBezTo>
                    <a:pt x="8113" y="1"/>
                    <a:pt x="7968" y="60"/>
                    <a:pt x="7868" y="179"/>
                  </a:cubicBezTo>
                  <a:lnTo>
                    <a:pt x="3909" y="4728"/>
                  </a:lnTo>
                  <a:lnTo>
                    <a:pt x="944" y="2201"/>
                  </a:lnTo>
                  <a:cubicBezTo>
                    <a:pt x="838" y="2117"/>
                    <a:pt x="711" y="2075"/>
                    <a:pt x="587" y="2075"/>
                  </a:cubicBezTo>
                  <a:cubicBezTo>
                    <a:pt x="436" y="2075"/>
                    <a:pt x="288" y="2139"/>
                    <a:pt x="186" y="2268"/>
                  </a:cubicBezTo>
                  <a:cubicBezTo>
                    <a:pt x="0" y="2487"/>
                    <a:pt x="18" y="2824"/>
                    <a:pt x="254" y="3010"/>
                  </a:cubicBezTo>
                  <a:lnTo>
                    <a:pt x="3605" y="5874"/>
                  </a:lnTo>
                  <a:cubicBezTo>
                    <a:pt x="3707" y="5957"/>
                    <a:pt x="3841" y="6008"/>
                    <a:pt x="3960" y="6008"/>
                  </a:cubicBezTo>
                  <a:cubicBezTo>
                    <a:pt x="4111" y="6008"/>
                    <a:pt x="4263" y="5941"/>
                    <a:pt x="4364" y="5822"/>
                  </a:cubicBezTo>
                  <a:lnTo>
                    <a:pt x="8677" y="887"/>
                  </a:lnTo>
                  <a:cubicBezTo>
                    <a:pt x="8862" y="667"/>
                    <a:pt x="8846" y="330"/>
                    <a:pt x="8626" y="128"/>
                  </a:cubicBezTo>
                  <a:cubicBezTo>
                    <a:pt x="8518" y="43"/>
                    <a:pt x="8388" y="1"/>
                    <a:pt x="8262" y="1"/>
                  </a:cubicBezTo>
                  <a:close/>
                </a:path>
              </a:pathLst>
            </a:custGeom>
            <a:solidFill>
              <a:schemeClr val="dk1"/>
            </a:solidFill>
            <a:ln w="9525" cap="flat" cmpd="sng">
              <a:solidFill>
                <a:schemeClr val="dk1"/>
              </a:solidFill>
              <a:prstDash val="solid"/>
              <a:round/>
              <a:headEnd type="none" w="sm" len="sm"/>
              <a:tailEnd type="none" w="sm" len="sm"/>
            </a:ln>
            <a:effectLst>
              <a:outerShdw blurRad="57150" dist="19050" dir="5400000" algn="bl" rotWithShape="0">
                <a:srgbClr val="5352EE">
                  <a:alpha val="15000"/>
                </a:srgbClr>
              </a:outerShdw>
              <a:reflection stA="3000"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70"/>
            <p:cNvSpPr/>
            <p:nvPr/>
          </p:nvSpPr>
          <p:spPr>
            <a:xfrm>
              <a:off x="1620211" y="1557154"/>
              <a:ext cx="111617" cy="75683"/>
            </a:xfrm>
            <a:custGeom>
              <a:avLst/>
              <a:gdLst/>
              <a:ahLst/>
              <a:cxnLst/>
              <a:rect l="l" t="t" r="r" b="b"/>
              <a:pathLst>
                <a:path w="8862" h="6009" extrusionOk="0">
                  <a:moveTo>
                    <a:pt x="8262" y="1"/>
                  </a:moveTo>
                  <a:cubicBezTo>
                    <a:pt x="8113" y="1"/>
                    <a:pt x="7968" y="60"/>
                    <a:pt x="7868" y="179"/>
                  </a:cubicBezTo>
                  <a:lnTo>
                    <a:pt x="3909" y="4728"/>
                  </a:lnTo>
                  <a:lnTo>
                    <a:pt x="944" y="2201"/>
                  </a:lnTo>
                  <a:cubicBezTo>
                    <a:pt x="838" y="2117"/>
                    <a:pt x="711" y="2075"/>
                    <a:pt x="587" y="2075"/>
                  </a:cubicBezTo>
                  <a:cubicBezTo>
                    <a:pt x="436" y="2075"/>
                    <a:pt x="288" y="2139"/>
                    <a:pt x="186" y="2268"/>
                  </a:cubicBezTo>
                  <a:cubicBezTo>
                    <a:pt x="0" y="2487"/>
                    <a:pt x="18" y="2824"/>
                    <a:pt x="254" y="3010"/>
                  </a:cubicBezTo>
                  <a:lnTo>
                    <a:pt x="3605" y="5874"/>
                  </a:lnTo>
                  <a:cubicBezTo>
                    <a:pt x="3707" y="5957"/>
                    <a:pt x="3841" y="6008"/>
                    <a:pt x="3960" y="6008"/>
                  </a:cubicBezTo>
                  <a:cubicBezTo>
                    <a:pt x="4111" y="6008"/>
                    <a:pt x="4263" y="5941"/>
                    <a:pt x="4364" y="5822"/>
                  </a:cubicBezTo>
                  <a:lnTo>
                    <a:pt x="8677" y="887"/>
                  </a:lnTo>
                  <a:cubicBezTo>
                    <a:pt x="8862" y="667"/>
                    <a:pt x="8846" y="330"/>
                    <a:pt x="8626" y="128"/>
                  </a:cubicBezTo>
                  <a:cubicBezTo>
                    <a:pt x="8518" y="43"/>
                    <a:pt x="8388" y="1"/>
                    <a:pt x="8262" y="1"/>
                  </a:cubicBezTo>
                  <a:close/>
                </a:path>
              </a:pathLst>
            </a:custGeom>
            <a:solidFill>
              <a:schemeClr val="dk1"/>
            </a:solidFill>
            <a:ln w="9525" cap="flat" cmpd="sng">
              <a:solidFill>
                <a:schemeClr val="dk1"/>
              </a:solidFill>
              <a:prstDash val="solid"/>
              <a:round/>
              <a:headEnd type="none" w="sm" len="sm"/>
              <a:tailEnd type="none" w="sm" len="sm"/>
            </a:ln>
            <a:effectLst>
              <a:outerShdw blurRad="57150" dist="19050" dir="5400000" algn="bl" rotWithShape="0">
                <a:srgbClr val="5352EE">
                  <a:alpha val="15000"/>
                </a:srgbClr>
              </a:outerShdw>
              <a:reflection stA="3000"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70"/>
          <p:cNvGrpSpPr/>
          <p:nvPr/>
        </p:nvGrpSpPr>
        <p:grpSpPr>
          <a:xfrm>
            <a:off x="3042182" y="3462696"/>
            <a:ext cx="1640975" cy="472325"/>
            <a:chOff x="4369200" y="2990825"/>
            <a:chExt cx="1640975" cy="472325"/>
          </a:xfrm>
        </p:grpSpPr>
        <p:sp>
          <p:nvSpPr>
            <p:cNvPr id="1375" name="Google Shape;1375;p70"/>
            <p:cNvSpPr/>
            <p:nvPr/>
          </p:nvSpPr>
          <p:spPr>
            <a:xfrm>
              <a:off x="4369200" y="2990825"/>
              <a:ext cx="1640975" cy="472325"/>
            </a:xfrm>
            <a:custGeom>
              <a:avLst/>
              <a:gdLst/>
              <a:ahLst/>
              <a:cxnLst/>
              <a:rect l="l" t="t" r="r" b="b"/>
              <a:pathLst>
                <a:path w="65639" h="18893" extrusionOk="0">
                  <a:moveTo>
                    <a:pt x="2775" y="1"/>
                  </a:moveTo>
                  <a:cubicBezTo>
                    <a:pt x="1247" y="1"/>
                    <a:pt x="0" y="1264"/>
                    <a:pt x="0" y="2792"/>
                  </a:cubicBezTo>
                  <a:lnTo>
                    <a:pt x="0" y="16103"/>
                  </a:lnTo>
                  <a:cubicBezTo>
                    <a:pt x="0" y="17646"/>
                    <a:pt x="1247" y="18893"/>
                    <a:pt x="2775" y="18893"/>
                  </a:cubicBezTo>
                  <a:lnTo>
                    <a:pt x="62849" y="18893"/>
                  </a:lnTo>
                  <a:cubicBezTo>
                    <a:pt x="64391" y="18893"/>
                    <a:pt x="65638" y="17646"/>
                    <a:pt x="65638" y="16103"/>
                  </a:cubicBezTo>
                  <a:lnTo>
                    <a:pt x="65638" y="2792"/>
                  </a:lnTo>
                  <a:cubicBezTo>
                    <a:pt x="65638" y="1264"/>
                    <a:pt x="64391" y="1"/>
                    <a:pt x="62849" y="1"/>
                  </a:cubicBezTo>
                  <a:close/>
                </a:path>
              </a:pathLst>
            </a:custGeom>
            <a:gradFill>
              <a:gsLst>
                <a:gs pos="0">
                  <a:schemeClr val="lt1"/>
                </a:gs>
                <a:gs pos="100000">
                  <a:srgbClr val="66BEE9">
                    <a:alpha val="34509"/>
                  </a:srgbClr>
                </a:gs>
              </a:gsLst>
              <a:lin ang="5400012" scaled="0"/>
            </a:gra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70"/>
            <p:cNvSpPr/>
            <p:nvPr/>
          </p:nvSpPr>
          <p:spPr>
            <a:xfrm>
              <a:off x="4472075" y="3069350"/>
              <a:ext cx="345275" cy="315275"/>
            </a:xfrm>
            <a:custGeom>
              <a:avLst/>
              <a:gdLst/>
              <a:ahLst/>
              <a:cxnLst/>
              <a:rect l="l" t="t" r="r" b="b"/>
              <a:pathLst>
                <a:path w="13811" h="12611" extrusionOk="0">
                  <a:moveTo>
                    <a:pt x="6907" y="1"/>
                  </a:moveTo>
                  <a:cubicBezTo>
                    <a:pt x="5296" y="1"/>
                    <a:pt x="3687" y="617"/>
                    <a:pt x="2463" y="1848"/>
                  </a:cubicBezTo>
                  <a:cubicBezTo>
                    <a:pt x="1" y="4311"/>
                    <a:pt x="1" y="8301"/>
                    <a:pt x="2463" y="10764"/>
                  </a:cubicBezTo>
                  <a:cubicBezTo>
                    <a:pt x="3687" y="11995"/>
                    <a:pt x="5296" y="12611"/>
                    <a:pt x="6907" y="12611"/>
                  </a:cubicBezTo>
                  <a:cubicBezTo>
                    <a:pt x="8518" y="12611"/>
                    <a:pt x="10132" y="11995"/>
                    <a:pt x="11363" y="10764"/>
                  </a:cubicBezTo>
                  <a:cubicBezTo>
                    <a:pt x="13811" y="8301"/>
                    <a:pt x="13811" y="4311"/>
                    <a:pt x="11363" y="1848"/>
                  </a:cubicBezTo>
                  <a:cubicBezTo>
                    <a:pt x="10132" y="617"/>
                    <a:pt x="8518" y="1"/>
                    <a:pt x="6907" y="1"/>
                  </a:cubicBezTo>
                  <a:close/>
                </a:path>
              </a:pathLst>
            </a:custGeom>
            <a:solidFill>
              <a:schemeClr val="accent1"/>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70"/>
            <p:cNvSpPr/>
            <p:nvPr/>
          </p:nvSpPr>
          <p:spPr>
            <a:xfrm>
              <a:off x="4928000" y="3144375"/>
              <a:ext cx="579100" cy="49125"/>
            </a:xfrm>
            <a:custGeom>
              <a:avLst/>
              <a:gdLst/>
              <a:ahLst/>
              <a:cxnLst/>
              <a:rect l="l" t="t" r="r" b="b"/>
              <a:pathLst>
                <a:path w="23164" h="1965" extrusionOk="0">
                  <a:moveTo>
                    <a:pt x="998" y="0"/>
                  </a:moveTo>
                  <a:cubicBezTo>
                    <a:pt x="452" y="0"/>
                    <a:pt x="1" y="437"/>
                    <a:pt x="1" y="983"/>
                  </a:cubicBezTo>
                  <a:cubicBezTo>
                    <a:pt x="1" y="1528"/>
                    <a:pt x="452" y="1964"/>
                    <a:pt x="998" y="1964"/>
                  </a:cubicBezTo>
                  <a:lnTo>
                    <a:pt x="22181" y="1964"/>
                  </a:lnTo>
                  <a:cubicBezTo>
                    <a:pt x="22727" y="1964"/>
                    <a:pt x="23163" y="1528"/>
                    <a:pt x="23163" y="983"/>
                  </a:cubicBezTo>
                  <a:cubicBezTo>
                    <a:pt x="23163" y="437"/>
                    <a:pt x="22727" y="0"/>
                    <a:pt x="22181" y="0"/>
                  </a:cubicBezTo>
                  <a:close/>
                </a:path>
              </a:pathLst>
            </a:custGeom>
            <a:solidFill>
              <a:schemeClr val="lt1"/>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70"/>
            <p:cNvSpPr/>
            <p:nvPr/>
          </p:nvSpPr>
          <p:spPr>
            <a:xfrm>
              <a:off x="5569800" y="3144375"/>
              <a:ext cx="289950" cy="49125"/>
            </a:xfrm>
            <a:custGeom>
              <a:avLst/>
              <a:gdLst/>
              <a:ahLst/>
              <a:cxnLst/>
              <a:rect l="l" t="t" r="r" b="b"/>
              <a:pathLst>
                <a:path w="11598" h="1965" extrusionOk="0">
                  <a:moveTo>
                    <a:pt x="983" y="0"/>
                  </a:moveTo>
                  <a:cubicBezTo>
                    <a:pt x="437" y="0"/>
                    <a:pt x="0" y="437"/>
                    <a:pt x="0" y="983"/>
                  </a:cubicBezTo>
                  <a:cubicBezTo>
                    <a:pt x="0" y="1528"/>
                    <a:pt x="437" y="1964"/>
                    <a:pt x="983" y="1964"/>
                  </a:cubicBezTo>
                  <a:lnTo>
                    <a:pt x="10616" y="1964"/>
                  </a:lnTo>
                  <a:cubicBezTo>
                    <a:pt x="11161" y="1964"/>
                    <a:pt x="11597" y="1528"/>
                    <a:pt x="11597" y="983"/>
                  </a:cubicBezTo>
                  <a:cubicBezTo>
                    <a:pt x="11597" y="437"/>
                    <a:pt x="11161" y="0"/>
                    <a:pt x="10616" y="0"/>
                  </a:cubicBezTo>
                  <a:close/>
                </a:path>
              </a:pathLst>
            </a:custGeom>
            <a:solidFill>
              <a:schemeClr val="lt1"/>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70"/>
            <p:cNvSpPr/>
            <p:nvPr/>
          </p:nvSpPr>
          <p:spPr>
            <a:xfrm>
              <a:off x="4928000" y="3268700"/>
              <a:ext cx="346850" cy="49500"/>
            </a:xfrm>
            <a:custGeom>
              <a:avLst/>
              <a:gdLst/>
              <a:ahLst/>
              <a:cxnLst/>
              <a:rect l="l" t="t" r="r" b="b"/>
              <a:pathLst>
                <a:path w="13874" h="1980" extrusionOk="0">
                  <a:moveTo>
                    <a:pt x="998" y="0"/>
                  </a:moveTo>
                  <a:cubicBezTo>
                    <a:pt x="452" y="0"/>
                    <a:pt x="1" y="437"/>
                    <a:pt x="1" y="982"/>
                  </a:cubicBezTo>
                  <a:cubicBezTo>
                    <a:pt x="1" y="1528"/>
                    <a:pt x="452" y="1979"/>
                    <a:pt x="998" y="1979"/>
                  </a:cubicBezTo>
                  <a:lnTo>
                    <a:pt x="12891" y="1979"/>
                  </a:lnTo>
                  <a:cubicBezTo>
                    <a:pt x="13437" y="1979"/>
                    <a:pt x="13873" y="1528"/>
                    <a:pt x="13873" y="982"/>
                  </a:cubicBezTo>
                  <a:cubicBezTo>
                    <a:pt x="13873" y="437"/>
                    <a:pt x="13437" y="0"/>
                    <a:pt x="12891" y="0"/>
                  </a:cubicBezTo>
                  <a:close/>
                </a:path>
              </a:pathLst>
            </a:custGeom>
            <a:solidFill>
              <a:schemeClr val="lt1"/>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70"/>
          <p:cNvGrpSpPr/>
          <p:nvPr/>
        </p:nvGrpSpPr>
        <p:grpSpPr>
          <a:xfrm>
            <a:off x="3688894" y="4001333"/>
            <a:ext cx="643280" cy="644532"/>
            <a:chOff x="1453175" y="2049775"/>
            <a:chExt cx="1194800" cy="1197125"/>
          </a:xfrm>
        </p:grpSpPr>
        <p:sp>
          <p:nvSpPr>
            <p:cNvPr id="1381" name="Google Shape;1381;p70"/>
            <p:cNvSpPr/>
            <p:nvPr/>
          </p:nvSpPr>
          <p:spPr>
            <a:xfrm>
              <a:off x="1453175" y="2049775"/>
              <a:ext cx="1194800" cy="1197125"/>
            </a:xfrm>
            <a:custGeom>
              <a:avLst/>
              <a:gdLst/>
              <a:ahLst/>
              <a:cxnLst/>
              <a:rect l="l" t="t" r="r" b="b"/>
              <a:pathLst>
                <a:path w="47792" h="47885" extrusionOk="0">
                  <a:moveTo>
                    <a:pt x="4631" y="0"/>
                  </a:moveTo>
                  <a:cubicBezTo>
                    <a:pt x="2075" y="0"/>
                    <a:pt x="1" y="2089"/>
                    <a:pt x="1" y="4645"/>
                  </a:cubicBezTo>
                  <a:lnTo>
                    <a:pt x="1" y="43239"/>
                  </a:lnTo>
                  <a:cubicBezTo>
                    <a:pt x="1" y="45796"/>
                    <a:pt x="2075" y="47885"/>
                    <a:pt x="4631" y="47885"/>
                  </a:cubicBezTo>
                  <a:lnTo>
                    <a:pt x="43147" y="47885"/>
                  </a:lnTo>
                  <a:cubicBezTo>
                    <a:pt x="45703" y="47885"/>
                    <a:pt x="47792" y="45796"/>
                    <a:pt x="47792" y="43239"/>
                  </a:cubicBezTo>
                  <a:lnTo>
                    <a:pt x="47792" y="4645"/>
                  </a:lnTo>
                  <a:cubicBezTo>
                    <a:pt x="47792" y="2089"/>
                    <a:pt x="45703" y="0"/>
                    <a:pt x="43147" y="0"/>
                  </a:cubicBezTo>
                  <a:close/>
                </a:path>
              </a:pathLst>
            </a:custGeom>
            <a:solidFill>
              <a:srgbClr val="FFFFFF"/>
            </a:solidFill>
            <a:ln>
              <a:noFill/>
            </a:ln>
            <a:effectLst>
              <a:outerShdw blurRad="57150" dist="19050" dir="38400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70"/>
            <p:cNvSpPr/>
            <p:nvPr/>
          </p:nvSpPr>
          <p:spPr>
            <a:xfrm>
              <a:off x="1499575" y="2096525"/>
              <a:ext cx="1102050" cy="1103975"/>
            </a:xfrm>
            <a:custGeom>
              <a:avLst/>
              <a:gdLst/>
              <a:ahLst/>
              <a:cxnLst/>
              <a:rect l="l" t="t" r="r" b="b"/>
              <a:pathLst>
                <a:path w="44082" h="44159" extrusionOk="0">
                  <a:moveTo>
                    <a:pt x="2775" y="1"/>
                  </a:moveTo>
                  <a:cubicBezTo>
                    <a:pt x="1247" y="1"/>
                    <a:pt x="0" y="1248"/>
                    <a:pt x="0" y="2775"/>
                  </a:cubicBezTo>
                  <a:lnTo>
                    <a:pt x="0" y="41369"/>
                  </a:lnTo>
                  <a:cubicBezTo>
                    <a:pt x="0" y="42897"/>
                    <a:pt x="1247" y="44159"/>
                    <a:pt x="2775" y="44159"/>
                  </a:cubicBezTo>
                  <a:lnTo>
                    <a:pt x="41291" y="44159"/>
                  </a:lnTo>
                  <a:cubicBezTo>
                    <a:pt x="42818" y="44159"/>
                    <a:pt x="44081" y="42897"/>
                    <a:pt x="44081" y="41369"/>
                  </a:cubicBezTo>
                  <a:lnTo>
                    <a:pt x="44081" y="2775"/>
                  </a:lnTo>
                  <a:cubicBezTo>
                    <a:pt x="44081" y="1248"/>
                    <a:pt x="42818" y="1"/>
                    <a:pt x="41291" y="1"/>
                  </a:cubicBezTo>
                  <a:close/>
                </a:path>
              </a:pathLst>
            </a:custGeom>
            <a:solidFill>
              <a:schemeClr val="lt1"/>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70"/>
            <p:cNvSpPr/>
            <p:nvPr/>
          </p:nvSpPr>
          <p:spPr>
            <a:xfrm>
              <a:off x="1499575" y="2316300"/>
              <a:ext cx="1102050" cy="884200"/>
            </a:xfrm>
            <a:custGeom>
              <a:avLst/>
              <a:gdLst/>
              <a:ahLst/>
              <a:cxnLst/>
              <a:rect l="l" t="t" r="r" b="b"/>
              <a:pathLst>
                <a:path w="44082" h="35368" extrusionOk="0">
                  <a:moveTo>
                    <a:pt x="13826" y="1"/>
                  </a:moveTo>
                  <a:lnTo>
                    <a:pt x="0" y="20654"/>
                  </a:lnTo>
                  <a:lnTo>
                    <a:pt x="0" y="32578"/>
                  </a:lnTo>
                  <a:cubicBezTo>
                    <a:pt x="0" y="34106"/>
                    <a:pt x="1247" y="35368"/>
                    <a:pt x="2775" y="35368"/>
                  </a:cubicBezTo>
                  <a:lnTo>
                    <a:pt x="41291" y="35368"/>
                  </a:lnTo>
                  <a:cubicBezTo>
                    <a:pt x="42818" y="35368"/>
                    <a:pt x="44081" y="34106"/>
                    <a:pt x="44081" y="32578"/>
                  </a:cubicBezTo>
                  <a:lnTo>
                    <a:pt x="44081" y="26733"/>
                  </a:lnTo>
                  <a:lnTo>
                    <a:pt x="34370" y="12221"/>
                  </a:lnTo>
                  <a:lnTo>
                    <a:pt x="28182" y="21449"/>
                  </a:lnTo>
                  <a:lnTo>
                    <a:pt x="27652" y="20670"/>
                  </a:lnTo>
                  <a:lnTo>
                    <a:pt x="13826" y="1"/>
                  </a:lnTo>
                  <a:close/>
                </a:path>
              </a:pathLst>
            </a:custGeom>
            <a:solidFill>
              <a:schemeClr val="lt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70"/>
            <p:cNvSpPr/>
            <p:nvPr/>
          </p:nvSpPr>
          <p:spPr>
            <a:xfrm>
              <a:off x="2133200" y="2241875"/>
              <a:ext cx="254100" cy="254500"/>
            </a:xfrm>
            <a:custGeom>
              <a:avLst/>
              <a:gdLst/>
              <a:ahLst/>
              <a:cxnLst/>
              <a:rect l="l" t="t" r="r" b="b"/>
              <a:pathLst>
                <a:path w="10164" h="10180" extrusionOk="0">
                  <a:moveTo>
                    <a:pt x="5082" y="0"/>
                  </a:moveTo>
                  <a:cubicBezTo>
                    <a:pt x="2276" y="0"/>
                    <a:pt x="0" y="2276"/>
                    <a:pt x="0" y="5098"/>
                  </a:cubicBezTo>
                  <a:cubicBezTo>
                    <a:pt x="0" y="7904"/>
                    <a:pt x="2276" y="10179"/>
                    <a:pt x="5082" y="10179"/>
                  </a:cubicBezTo>
                  <a:cubicBezTo>
                    <a:pt x="7888" y="10179"/>
                    <a:pt x="10163" y="7904"/>
                    <a:pt x="10163" y="5098"/>
                  </a:cubicBezTo>
                  <a:cubicBezTo>
                    <a:pt x="10163" y="2276"/>
                    <a:pt x="7888" y="0"/>
                    <a:pt x="5082" y="0"/>
                  </a:cubicBezTo>
                  <a:close/>
                </a:path>
              </a:pathLst>
            </a:custGeom>
            <a:solidFill>
              <a:schemeClr val="accent5"/>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56"/>
                                        </p:tgtEl>
                                        <p:attrNameLst>
                                          <p:attrName>style.visibility</p:attrName>
                                        </p:attrNameLst>
                                      </p:cBhvr>
                                      <p:to>
                                        <p:strVal val="visible"/>
                                      </p:to>
                                    </p:set>
                                    <p:anim calcmode="lin" valueType="num">
                                      <p:cBhvr additive="base">
                                        <p:cTn id="7" dur="800"/>
                                        <p:tgtEl>
                                          <p:spTgt spid="1356"/>
                                        </p:tgtEl>
                                        <p:attrNameLst>
                                          <p:attrName>ppt_w</p:attrName>
                                        </p:attrNameLst>
                                      </p:cBhvr>
                                      <p:tavLst>
                                        <p:tav tm="0">
                                          <p:val>
                                            <p:strVal val="0"/>
                                          </p:val>
                                        </p:tav>
                                        <p:tav tm="100000">
                                          <p:val>
                                            <p:strVal val="#ppt_w"/>
                                          </p:val>
                                        </p:tav>
                                      </p:tavLst>
                                    </p:anim>
                                    <p:anim calcmode="lin" valueType="num">
                                      <p:cBhvr additive="base">
                                        <p:cTn id="8" dur="800"/>
                                        <p:tgtEl>
                                          <p:spTgt spid="1356"/>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357"/>
                                        </p:tgtEl>
                                        <p:attrNameLst>
                                          <p:attrName>style.visibility</p:attrName>
                                        </p:attrNameLst>
                                      </p:cBhvr>
                                      <p:to>
                                        <p:strVal val="visible"/>
                                      </p:to>
                                    </p:set>
                                    <p:anim calcmode="lin" valueType="num">
                                      <p:cBhvr additive="base">
                                        <p:cTn id="11" dur="800"/>
                                        <p:tgtEl>
                                          <p:spTgt spid="1357"/>
                                        </p:tgtEl>
                                        <p:attrNameLst>
                                          <p:attrName>ppt_y</p:attrName>
                                        </p:attrNameLst>
                                      </p:cBhvr>
                                      <p:tavLst>
                                        <p:tav tm="0">
                                          <p:val>
                                            <p:strVal val="#ppt_y-1"/>
                                          </p:val>
                                        </p:tav>
                                        <p:tav tm="100000">
                                          <p:val>
                                            <p:strVal val="#ppt_y"/>
                                          </p:val>
                                        </p:tav>
                                      </p:tavLst>
                                    </p:anim>
                                  </p:childTnLst>
                                </p:cTn>
                              </p:par>
                            </p:childTnLst>
                          </p:cTn>
                        </p:par>
                        <p:par>
                          <p:cTn id="12" fill="hold">
                            <p:stCondLst>
                              <p:cond delay="800"/>
                            </p:stCondLst>
                            <p:childTnLst>
                              <p:par>
                                <p:cTn id="13" presetID="23" presetClass="entr" presetSubtype="16" fill="hold" nodeType="afterEffect">
                                  <p:stCondLst>
                                    <p:cond delay="0"/>
                                  </p:stCondLst>
                                  <p:childTnLst>
                                    <p:set>
                                      <p:cBhvr>
                                        <p:cTn id="14" dur="1" fill="hold">
                                          <p:stCondLst>
                                            <p:cond delay="0"/>
                                          </p:stCondLst>
                                        </p:cTn>
                                        <p:tgtEl>
                                          <p:spTgt spid="1366"/>
                                        </p:tgtEl>
                                        <p:attrNameLst>
                                          <p:attrName>style.visibility</p:attrName>
                                        </p:attrNameLst>
                                      </p:cBhvr>
                                      <p:to>
                                        <p:strVal val="visible"/>
                                      </p:to>
                                    </p:set>
                                    <p:anim calcmode="lin" valueType="num">
                                      <p:cBhvr additive="base">
                                        <p:cTn id="15" dur="800"/>
                                        <p:tgtEl>
                                          <p:spTgt spid="1366"/>
                                        </p:tgtEl>
                                        <p:attrNameLst>
                                          <p:attrName>ppt_w</p:attrName>
                                        </p:attrNameLst>
                                      </p:cBhvr>
                                      <p:tavLst>
                                        <p:tav tm="0">
                                          <p:val>
                                            <p:strVal val="0"/>
                                          </p:val>
                                        </p:tav>
                                        <p:tav tm="100000">
                                          <p:val>
                                            <p:strVal val="#ppt_w"/>
                                          </p:val>
                                        </p:tav>
                                      </p:tavLst>
                                    </p:anim>
                                    <p:anim calcmode="lin" valueType="num">
                                      <p:cBhvr additive="base">
                                        <p:cTn id="16" dur="800"/>
                                        <p:tgtEl>
                                          <p:spTgt spid="136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374"/>
                                        </p:tgtEl>
                                        <p:attrNameLst>
                                          <p:attrName>style.visibility</p:attrName>
                                        </p:attrNameLst>
                                      </p:cBhvr>
                                      <p:to>
                                        <p:strVal val="visible"/>
                                      </p:to>
                                    </p:set>
                                    <p:anim calcmode="lin" valueType="num">
                                      <p:cBhvr additive="base">
                                        <p:cTn id="19" dur="800"/>
                                        <p:tgtEl>
                                          <p:spTgt spid="1374"/>
                                        </p:tgtEl>
                                        <p:attrNameLst>
                                          <p:attrName>ppt_w</p:attrName>
                                        </p:attrNameLst>
                                      </p:cBhvr>
                                      <p:tavLst>
                                        <p:tav tm="0">
                                          <p:val>
                                            <p:strVal val="0"/>
                                          </p:val>
                                        </p:tav>
                                        <p:tav tm="100000">
                                          <p:val>
                                            <p:strVal val="#ppt_w"/>
                                          </p:val>
                                        </p:tav>
                                      </p:tavLst>
                                    </p:anim>
                                    <p:anim calcmode="lin" valueType="num">
                                      <p:cBhvr additive="base">
                                        <p:cTn id="20" dur="800"/>
                                        <p:tgtEl>
                                          <p:spTgt spid="137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380"/>
                                        </p:tgtEl>
                                        <p:attrNameLst>
                                          <p:attrName>style.visibility</p:attrName>
                                        </p:attrNameLst>
                                      </p:cBhvr>
                                      <p:to>
                                        <p:strVal val="visible"/>
                                      </p:to>
                                    </p:set>
                                    <p:anim calcmode="lin" valueType="num">
                                      <p:cBhvr additive="base">
                                        <p:cTn id="23" dur="1000"/>
                                        <p:tgtEl>
                                          <p:spTgt spid="1380"/>
                                        </p:tgtEl>
                                        <p:attrNameLst>
                                          <p:attrName>ppt_w</p:attrName>
                                        </p:attrNameLst>
                                      </p:cBhvr>
                                      <p:tavLst>
                                        <p:tav tm="0">
                                          <p:val>
                                            <p:strVal val="0"/>
                                          </p:val>
                                        </p:tav>
                                        <p:tav tm="100000">
                                          <p:val>
                                            <p:strVal val="#ppt_w"/>
                                          </p:val>
                                        </p:tav>
                                      </p:tavLst>
                                    </p:anim>
                                    <p:anim calcmode="lin" valueType="num">
                                      <p:cBhvr additive="base">
                                        <p:cTn id="24" dur="1000"/>
                                        <p:tgtEl>
                                          <p:spTgt spid="138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389" name="Google Shape;1389;p71"/>
          <p:cNvSpPr txBox="1">
            <a:spLocks noGrp="1"/>
          </p:cNvSpPr>
          <p:nvPr>
            <p:ph type="title"/>
          </p:nvPr>
        </p:nvSpPr>
        <p:spPr>
          <a:xfrm>
            <a:off x="719532" y="712600"/>
            <a:ext cx="4265021" cy="115459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¿Qué trabajos realiza un  Diseñador UX?</a:t>
            </a:r>
            <a:endParaRPr dirty="0"/>
          </a:p>
        </p:txBody>
      </p:sp>
      <p:sp>
        <p:nvSpPr>
          <p:cNvPr id="1390" name="Google Shape;1390;p71"/>
          <p:cNvSpPr txBox="1">
            <a:spLocks noGrp="1"/>
          </p:cNvSpPr>
          <p:nvPr>
            <p:ph type="body" idx="1"/>
          </p:nvPr>
        </p:nvSpPr>
        <p:spPr>
          <a:xfrm>
            <a:off x="919601" y="2045024"/>
            <a:ext cx="3251400" cy="147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smtClean="0"/>
              <a:t>Diseño de interfaces de usuario.</a:t>
            </a:r>
          </a:p>
          <a:p>
            <a:pPr marL="0" lvl="0" indent="0" algn="l" rtl="0">
              <a:spcBef>
                <a:spcPts val="0"/>
              </a:spcBef>
              <a:spcAft>
                <a:spcPts val="0"/>
              </a:spcAft>
              <a:buNone/>
            </a:pPr>
            <a:endParaRPr lang="en" b="1" dirty="0"/>
          </a:p>
          <a:p>
            <a:pPr marL="0" lvl="0" indent="0" algn="l" rtl="0">
              <a:spcBef>
                <a:spcPts val="0"/>
              </a:spcBef>
              <a:spcAft>
                <a:spcPts val="0"/>
              </a:spcAft>
              <a:buNone/>
            </a:pPr>
            <a:r>
              <a:rPr lang="en" b="1" dirty="0" smtClean="0"/>
              <a:t>Diseño Visual.</a:t>
            </a:r>
          </a:p>
          <a:p>
            <a:pPr marL="0" lvl="0" indent="0" algn="l" rtl="0">
              <a:spcBef>
                <a:spcPts val="0"/>
              </a:spcBef>
              <a:spcAft>
                <a:spcPts val="0"/>
              </a:spcAft>
              <a:buNone/>
            </a:pPr>
            <a:endParaRPr lang="en" b="1" dirty="0"/>
          </a:p>
          <a:p>
            <a:pPr marL="0" lvl="0" indent="0" algn="l" rtl="0">
              <a:spcBef>
                <a:spcPts val="0"/>
              </a:spcBef>
              <a:spcAft>
                <a:spcPts val="0"/>
              </a:spcAft>
              <a:buNone/>
            </a:pPr>
            <a:r>
              <a:rPr lang="en" b="1" dirty="0" smtClean="0"/>
              <a:t>Investigación y usabilidad.</a:t>
            </a:r>
          </a:p>
          <a:p>
            <a:pPr marL="0" lvl="0" indent="0" algn="l" rtl="0">
              <a:spcBef>
                <a:spcPts val="0"/>
              </a:spcBef>
              <a:spcAft>
                <a:spcPts val="0"/>
              </a:spcAft>
              <a:buNone/>
            </a:pPr>
            <a:endParaRPr lang="en" b="1" dirty="0"/>
          </a:p>
          <a:p>
            <a:pPr marL="0" lvl="0" indent="0" algn="l" rtl="0">
              <a:spcBef>
                <a:spcPts val="0"/>
              </a:spcBef>
              <a:spcAft>
                <a:spcPts val="0"/>
              </a:spcAft>
              <a:buNone/>
            </a:pPr>
            <a:r>
              <a:rPr lang="en" b="1" dirty="0" smtClean="0"/>
              <a:t>Redacción UX.</a:t>
            </a:r>
          </a:p>
        </p:txBody>
      </p:sp>
      <p:grpSp>
        <p:nvGrpSpPr>
          <p:cNvPr id="1391" name="Google Shape;1391;p71"/>
          <p:cNvGrpSpPr/>
          <p:nvPr/>
        </p:nvGrpSpPr>
        <p:grpSpPr>
          <a:xfrm>
            <a:off x="5079450" y="1427221"/>
            <a:ext cx="2978050" cy="2565400"/>
            <a:chOff x="5079450" y="1427221"/>
            <a:chExt cx="2978050" cy="2565400"/>
          </a:xfrm>
        </p:grpSpPr>
        <p:grpSp>
          <p:nvGrpSpPr>
            <p:cNvPr id="1392" name="Google Shape;1392;p71"/>
            <p:cNvGrpSpPr/>
            <p:nvPr/>
          </p:nvGrpSpPr>
          <p:grpSpPr>
            <a:xfrm>
              <a:off x="5079450" y="1427221"/>
              <a:ext cx="2978050" cy="2565400"/>
              <a:chOff x="5079450" y="1388500"/>
              <a:chExt cx="2978050" cy="2565400"/>
            </a:xfrm>
          </p:grpSpPr>
          <p:sp>
            <p:nvSpPr>
              <p:cNvPr id="1393" name="Google Shape;1393;p71"/>
              <p:cNvSpPr/>
              <p:nvPr/>
            </p:nvSpPr>
            <p:spPr>
              <a:xfrm>
                <a:off x="5654675" y="1388500"/>
                <a:ext cx="1268300" cy="2565400"/>
              </a:xfrm>
              <a:custGeom>
                <a:avLst/>
                <a:gdLst/>
                <a:ahLst/>
                <a:cxnLst/>
                <a:rect l="l" t="t" r="r" b="b"/>
                <a:pathLst>
                  <a:path w="50732" h="102616" extrusionOk="0">
                    <a:moveTo>
                      <a:pt x="5715" y="0"/>
                    </a:moveTo>
                    <a:cubicBezTo>
                      <a:pt x="2554" y="0"/>
                      <a:pt x="1" y="2554"/>
                      <a:pt x="1" y="5684"/>
                    </a:cubicBezTo>
                    <a:lnTo>
                      <a:pt x="1" y="96932"/>
                    </a:lnTo>
                    <a:cubicBezTo>
                      <a:pt x="1" y="100063"/>
                      <a:pt x="2554" y="102616"/>
                      <a:pt x="5715" y="102616"/>
                    </a:cubicBezTo>
                    <a:lnTo>
                      <a:pt x="45047" y="102616"/>
                    </a:lnTo>
                    <a:cubicBezTo>
                      <a:pt x="48178" y="102616"/>
                      <a:pt x="50731" y="100063"/>
                      <a:pt x="50731" y="96932"/>
                    </a:cubicBezTo>
                    <a:lnTo>
                      <a:pt x="50731" y="5684"/>
                    </a:lnTo>
                    <a:cubicBezTo>
                      <a:pt x="50731" y="2554"/>
                      <a:pt x="48178" y="0"/>
                      <a:pt x="45047"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71"/>
              <p:cNvSpPr/>
              <p:nvPr/>
            </p:nvSpPr>
            <p:spPr>
              <a:xfrm>
                <a:off x="5680525" y="2759350"/>
                <a:ext cx="1215850" cy="1159600"/>
              </a:xfrm>
              <a:custGeom>
                <a:avLst/>
                <a:gdLst/>
                <a:ahLst/>
                <a:cxnLst/>
                <a:rect l="l" t="t" r="r" b="b"/>
                <a:pathLst>
                  <a:path w="48634" h="46384" extrusionOk="0">
                    <a:moveTo>
                      <a:pt x="0" y="0"/>
                    </a:moveTo>
                    <a:lnTo>
                      <a:pt x="0" y="41429"/>
                    </a:lnTo>
                    <a:cubicBezTo>
                      <a:pt x="0" y="44165"/>
                      <a:pt x="2219" y="46384"/>
                      <a:pt x="4955" y="46384"/>
                    </a:cubicBezTo>
                    <a:lnTo>
                      <a:pt x="43709" y="46384"/>
                    </a:lnTo>
                    <a:cubicBezTo>
                      <a:pt x="46415" y="46384"/>
                      <a:pt x="48634" y="44165"/>
                      <a:pt x="48634" y="41429"/>
                    </a:cubicBezTo>
                    <a:lnTo>
                      <a:pt x="48634" y="0"/>
                    </a:lnTo>
                    <a:close/>
                  </a:path>
                </a:pathLst>
              </a:custGeom>
              <a:gradFill>
                <a:gsLst>
                  <a:gs pos="0">
                    <a:schemeClr val="lt1"/>
                  </a:gs>
                  <a:gs pos="100000">
                    <a:srgbClr val="66BEE9">
                      <a:alpha val="34509"/>
                    </a:srgbClr>
                  </a:gs>
                </a:gsLst>
                <a:lin ang="5400012" scaled="0"/>
              </a:gra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71"/>
              <p:cNvSpPr/>
              <p:nvPr/>
            </p:nvSpPr>
            <p:spPr>
              <a:xfrm>
                <a:off x="5796775" y="2963000"/>
                <a:ext cx="1001575" cy="735575"/>
              </a:xfrm>
              <a:custGeom>
                <a:avLst/>
                <a:gdLst/>
                <a:ahLst/>
                <a:cxnLst/>
                <a:rect l="l" t="t" r="r" b="b"/>
                <a:pathLst>
                  <a:path w="40063" h="29423" extrusionOk="0">
                    <a:moveTo>
                      <a:pt x="1916" y="0"/>
                    </a:moveTo>
                    <a:cubicBezTo>
                      <a:pt x="852" y="0"/>
                      <a:pt x="1" y="882"/>
                      <a:pt x="1" y="1945"/>
                    </a:cubicBezTo>
                    <a:lnTo>
                      <a:pt x="1" y="27478"/>
                    </a:lnTo>
                    <a:cubicBezTo>
                      <a:pt x="1" y="28541"/>
                      <a:pt x="852" y="29423"/>
                      <a:pt x="1916" y="29423"/>
                    </a:cubicBezTo>
                    <a:lnTo>
                      <a:pt x="38148" y="29423"/>
                    </a:lnTo>
                    <a:cubicBezTo>
                      <a:pt x="39211" y="29423"/>
                      <a:pt x="40063" y="28541"/>
                      <a:pt x="40063" y="27478"/>
                    </a:cubicBezTo>
                    <a:lnTo>
                      <a:pt x="40063" y="1976"/>
                    </a:lnTo>
                    <a:cubicBezTo>
                      <a:pt x="40063" y="882"/>
                      <a:pt x="39211" y="0"/>
                      <a:pt x="38148" y="0"/>
                    </a:cubicBezTo>
                    <a:close/>
                  </a:path>
                </a:pathLst>
              </a:custGeom>
              <a:solidFill>
                <a:schemeClr val="dk2"/>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71"/>
              <p:cNvSpPr/>
              <p:nvPr/>
            </p:nvSpPr>
            <p:spPr>
              <a:xfrm>
                <a:off x="5907725" y="3056450"/>
                <a:ext cx="357950" cy="289550"/>
              </a:xfrm>
              <a:custGeom>
                <a:avLst/>
                <a:gdLst/>
                <a:ahLst/>
                <a:cxnLst/>
                <a:rect l="l" t="t" r="r" b="b"/>
                <a:pathLst>
                  <a:path w="14318" h="11582" extrusionOk="0">
                    <a:moveTo>
                      <a:pt x="791" y="1"/>
                    </a:moveTo>
                    <a:cubicBezTo>
                      <a:pt x="335" y="1"/>
                      <a:pt x="1" y="365"/>
                      <a:pt x="1" y="791"/>
                    </a:cubicBezTo>
                    <a:lnTo>
                      <a:pt x="1" y="10791"/>
                    </a:lnTo>
                    <a:cubicBezTo>
                      <a:pt x="1" y="11247"/>
                      <a:pt x="366" y="11581"/>
                      <a:pt x="791" y="11581"/>
                    </a:cubicBezTo>
                    <a:lnTo>
                      <a:pt x="13527" y="11581"/>
                    </a:lnTo>
                    <a:cubicBezTo>
                      <a:pt x="13952" y="11581"/>
                      <a:pt x="14287" y="11247"/>
                      <a:pt x="14317" y="10791"/>
                    </a:cubicBezTo>
                    <a:lnTo>
                      <a:pt x="14317" y="791"/>
                    </a:lnTo>
                    <a:cubicBezTo>
                      <a:pt x="14317" y="335"/>
                      <a:pt x="13952" y="1"/>
                      <a:pt x="13527" y="1"/>
                    </a:cubicBezTo>
                    <a:close/>
                  </a:path>
                </a:pathLst>
              </a:custGeom>
              <a:gradFill>
                <a:gsLst>
                  <a:gs pos="0">
                    <a:schemeClr val="lt1"/>
                  </a:gs>
                  <a:gs pos="100000">
                    <a:srgbClr val="4EB3E4">
                      <a:alpha val="57647"/>
                    </a:srgbClr>
                  </a:gs>
                </a:gsLst>
                <a:lin ang="5400012" scaled="0"/>
              </a:gra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71"/>
              <p:cNvSpPr/>
              <p:nvPr/>
            </p:nvSpPr>
            <p:spPr>
              <a:xfrm>
                <a:off x="6330225" y="3056450"/>
                <a:ext cx="357950" cy="289550"/>
              </a:xfrm>
              <a:custGeom>
                <a:avLst/>
                <a:gdLst/>
                <a:ahLst/>
                <a:cxnLst/>
                <a:rect l="l" t="t" r="r" b="b"/>
                <a:pathLst>
                  <a:path w="14318" h="11582" extrusionOk="0">
                    <a:moveTo>
                      <a:pt x="791" y="1"/>
                    </a:moveTo>
                    <a:cubicBezTo>
                      <a:pt x="335" y="1"/>
                      <a:pt x="1" y="365"/>
                      <a:pt x="1" y="791"/>
                    </a:cubicBezTo>
                    <a:lnTo>
                      <a:pt x="1" y="10791"/>
                    </a:lnTo>
                    <a:cubicBezTo>
                      <a:pt x="1" y="11247"/>
                      <a:pt x="396" y="11581"/>
                      <a:pt x="791" y="11581"/>
                    </a:cubicBezTo>
                    <a:lnTo>
                      <a:pt x="13527" y="11581"/>
                    </a:lnTo>
                    <a:cubicBezTo>
                      <a:pt x="13952" y="11581"/>
                      <a:pt x="14287" y="11247"/>
                      <a:pt x="14317" y="10791"/>
                    </a:cubicBezTo>
                    <a:lnTo>
                      <a:pt x="14317" y="791"/>
                    </a:lnTo>
                    <a:cubicBezTo>
                      <a:pt x="14317" y="335"/>
                      <a:pt x="13952" y="1"/>
                      <a:pt x="13527" y="1"/>
                    </a:cubicBezTo>
                    <a:close/>
                  </a:path>
                </a:pathLst>
              </a:custGeom>
              <a:gradFill>
                <a:gsLst>
                  <a:gs pos="0">
                    <a:schemeClr val="lt1"/>
                  </a:gs>
                  <a:gs pos="100000">
                    <a:srgbClr val="4EB3E4">
                      <a:alpha val="57647"/>
                    </a:srgbClr>
                  </a:gs>
                </a:gsLst>
                <a:lin ang="5400012" scaled="0"/>
              </a:gra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71"/>
              <p:cNvSpPr/>
              <p:nvPr/>
            </p:nvSpPr>
            <p:spPr>
              <a:xfrm>
                <a:off x="5907725" y="3415125"/>
                <a:ext cx="779675" cy="30425"/>
              </a:xfrm>
              <a:custGeom>
                <a:avLst/>
                <a:gdLst/>
                <a:ahLst/>
                <a:cxnLst/>
                <a:rect l="l" t="t" r="r" b="b"/>
                <a:pathLst>
                  <a:path w="31187" h="1217" extrusionOk="0">
                    <a:moveTo>
                      <a:pt x="609" y="0"/>
                    </a:moveTo>
                    <a:cubicBezTo>
                      <a:pt x="274" y="0"/>
                      <a:pt x="1" y="274"/>
                      <a:pt x="1" y="608"/>
                    </a:cubicBezTo>
                    <a:cubicBezTo>
                      <a:pt x="1" y="973"/>
                      <a:pt x="274" y="1216"/>
                      <a:pt x="609" y="1216"/>
                    </a:cubicBezTo>
                    <a:lnTo>
                      <a:pt x="30579" y="1216"/>
                    </a:lnTo>
                    <a:cubicBezTo>
                      <a:pt x="30913" y="1216"/>
                      <a:pt x="31187" y="973"/>
                      <a:pt x="31187" y="608"/>
                    </a:cubicBezTo>
                    <a:cubicBezTo>
                      <a:pt x="31187" y="274"/>
                      <a:pt x="30913" y="0"/>
                      <a:pt x="30579"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71"/>
              <p:cNvSpPr/>
              <p:nvPr/>
            </p:nvSpPr>
            <p:spPr>
              <a:xfrm>
                <a:off x="5907725" y="3494900"/>
                <a:ext cx="779675" cy="30425"/>
              </a:xfrm>
              <a:custGeom>
                <a:avLst/>
                <a:gdLst/>
                <a:ahLst/>
                <a:cxnLst/>
                <a:rect l="l" t="t" r="r" b="b"/>
                <a:pathLst>
                  <a:path w="31187" h="1217" extrusionOk="0">
                    <a:moveTo>
                      <a:pt x="609" y="1"/>
                    </a:moveTo>
                    <a:cubicBezTo>
                      <a:pt x="274" y="1"/>
                      <a:pt x="1" y="275"/>
                      <a:pt x="1" y="609"/>
                    </a:cubicBezTo>
                    <a:cubicBezTo>
                      <a:pt x="1" y="974"/>
                      <a:pt x="274" y="1217"/>
                      <a:pt x="609" y="1217"/>
                    </a:cubicBezTo>
                    <a:lnTo>
                      <a:pt x="30579" y="1217"/>
                    </a:lnTo>
                    <a:cubicBezTo>
                      <a:pt x="30913" y="1217"/>
                      <a:pt x="31187" y="913"/>
                      <a:pt x="31187" y="609"/>
                    </a:cubicBezTo>
                    <a:cubicBezTo>
                      <a:pt x="31187" y="275"/>
                      <a:pt x="30913" y="1"/>
                      <a:pt x="30579"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71"/>
              <p:cNvSpPr/>
              <p:nvPr/>
            </p:nvSpPr>
            <p:spPr>
              <a:xfrm>
                <a:off x="5907725" y="3573950"/>
                <a:ext cx="295625" cy="30400"/>
              </a:xfrm>
              <a:custGeom>
                <a:avLst/>
                <a:gdLst/>
                <a:ahLst/>
                <a:cxnLst/>
                <a:rect l="l" t="t" r="r" b="b"/>
                <a:pathLst>
                  <a:path w="11825" h="1216" extrusionOk="0">
                    <a:moveTo>
                      <a:pt x="609" y="0"/>
                    </a:moveTo>
                    <a:cubicBezTo>
                      <a:pt x="274" y="0"/>
                      <a:pt x="1" y="274"/>
                      <a:pt x="1" y="608"/>
                    </a:cubicBezTo>
                    <a:cubicBezTo>
                      <a:pt x="1" y="942"/>
                      <a:pt x="274" y="1216"/>
                      <a:pt x="609" y="1216"/>
                    </a:cubicBezTo>
                    <a:lnTo>
                      <a:pt x="11217" y="1216"/>
                    </a:lnTo>
                    <a:cubicBezTo>
                      <a:pt x="11551" y="1216"/>
                      <a:pt x="11825" y="942"/>
                      <a:pt x="11825" y="608"/>
                    </a:cubicBezTo>
                    <a:cubicBezTo>
                      <a:pt x="11825" y="274"/>
                      <a:pt x="11551" y="0"/>
                      <a:pt x="11217"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71"/>
              <p:cNvSpPr/>
              <p:nvPr/>
            </p:nvSpPr>
            <p:spPr>
              <a:xfrm>
                <a:off x="5680525" y="1424225"/>
                <a:ext cx="1215850" cy="180100"/>
              </a:xfrm>
              <a:custGeom>
                <a:avLst/>
                <a:gdLst/>
                <a:ahLst/>
                <a:cxnLst/>
                <a:rect l="l" t="t" r="r" b="b"/>
                <a:pathLst>
                  <a:path w="48634" h="7204" extrusionOk="0">
                    <a:moveTo>
                      <a:pt x="4955" y="0"/>
                    </a:moveTo>
                    <a:cubicBezTo>
                      <a:pt x="2219" y="0"/>
                      <a:pt x="0" y="2219"/>
                      <a:pt x="0" y="4954"/>
                    </a:cubicBezTo>
                    <a:lnTo>
                      <a:pt x="0" y="7204"/>
                    </a:lnTo>
                    <a:lnTo>
                      <a:pt x="48634" y="7204"/>
                    </a:lnTo>
                    <a:lnTo>
                      <a:pt x="48634" y="4954"/>
                    </a:lnTo>
                    <a:cubicBezTo>
                      <a:pt x="48634" y="2219"/>
                      <a:pt x="46415" y="0"/>
                      <a:pt x="43709" y="0"/>
                    </a:cubicBezTo>
                    <a:lnTo>
                      <a:pt x="26718" y="0"/>
                    </a:lnTo>
                    <a:cubicBezTo>
                      <a:pt x="25989" y="0"/>
                      <a:pt x="25381" y="456"/>
                      <a:pt x="25168" y="1125"/>
                    </a:cubicBezTo>
                    <a:cubicBezTo>
                      <a:pt x="25047" y="1459"/>
                      <a:pt x="24712" y="1702"/>
                      <a:pt x="24317" y="1702"/>
                    </a:cubicBezTo>
                    <a:cubicBezTo>
                      <a:pt x="23952" y="1702"/>
                      <a:pt x="23588" y="1489"/>
                      <a:pt x="23496" y="1125"/>
                    </a:cubicBezTo>
                    <a:cubicBezTo>
                      <a:pt x="23253" y="426"/>
                      <a:pt x="22615" y="0"/>
                      <a:pt x="21916" y="0"/>
                    </a:cubicBezTo>
                    <a:close/>
                  </a:path>
                </a:pathLst>
              </a:custGeom>
              <a:solidFill>
                <a:schemeClr val="accen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71"/>
              <p:cNvSpPr/>
              <p:nvPr/>
            </p:nvSpPr>
            <p:spPr>
              <a:xfrm>
                <a:off x="5680525" y="1602775"/>
                <a:ext cx="1215850" cy="1155075"/>
              </a:xfrm>
              <a:custGeom>
                <a:avLst/>
                <a:gdLst/>
                <a:ahLst/>
                <a:cxnLst/>
                <a:rect l="l" t="t" r="r" b="b"/>
                <a:pathLst>
                  <a:path w="48634" h="46203" extrusionOk="0">
                    <a:moveTo>
                      <a:pt x="0" y="1"/>
                    </a:moveTo>
                    <a:lnTo>
                      <a:pt x="0" y="46202"/>
                    </a:lnTo>
                    <a:lnTo>
                      <a:pt x="48634" y="46202"/>
                    </a:lnTo>
                    <a:lnTo>
                      <a:pt x="48634" y="1"/>
                    </a:lnTo>
                    <a:close/>
                  </a:path>
                </a:pathLst>
              </a:custGeom>
              <a:solidFill>
                <a:schemeClr val="dk2"/>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71"/>
              <p:cNvSpPr/>
              <p:nvPr/>
            </p:nvSpPr>
            <p:spPr>
              <a:xfrm>
                <a:off x="6071875" y="2451575"/>
                <a:ext cx="406550" cy="34225"/>
              </a:xfrm>
              <a:custGeom>
                <a:avLst/>
                <a:gdLst/>
                <a:ahLst/>
                <a:cxnLst/>
                <a:rect l="l" t="t" r="r" b="b"/>
                <a:pathLst>
                  <a:path w="16262" h="1369" extrusionOk="0">
                    <a:moveTo>
                      <a:pt x="699" y="1"/>
                    </a:moveTo>
                    <a:cubicBezTo>
                      <a:pt x="304" y="1"/>
                      <a:pt x="0" y="305"/>
                      <a:pt x="0" y="670"/>
                    </a:cubicBezTo>
                    <a:cubicBezTo>
                      <a:pt x="0" y="1065"/>
                      <a:pt x="304" y="1369"/>
                      <a:pt x="699" y="1369"/>
                    </a:cubicBezTo>
                    <a:lnTo>
                      <a:pt x="15593" y="1369"/>
                    </a:lnTo>
                    <a:cubicBezTo>
                      <a:pt x="15958" y="1369"/>
                      <a:pt x="16262" y="1065"/>
                      <a:pt x="16262" y="670"/>
                    </a:cubicBezTo>
                    <a:cubicBezTo>
                      <a:pt x="16262" y="305"/>
                      <a:pt x="15958" y="1"/>
                      <a:pt x="15563"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71"/>
              <p:cNvSpPr/>
              <p:nvPr/>
            </p:nvSpPr>
            <p:spPr>
              <a:xfrm>
                <a:off x="6153925" y="2538200"/>
                <a:ext cx="243200" cy="35000"/>
              </a:xfrm>
              <a:custGeom>
                <a:avLst/>
                <a:gdLst/>
                <a:ahLst/>
                <a:cxnLst/>
                <a:rect l="l" t="t" r="r" b="b"/>
                <a:pathLst>
                  <a:path w="9728" h="1400" extrusionOk="0">
                    <a:moveTo>
                      <a:pt x="670" y="1"/>
                    </a:moveTo>
                    <a:cubicBezTo>
                      <a:pt x="305" y="1"/>
                      <a:pt x="1" y="335"/>
                      <a:pt x="1" y="700"/>
                    </a:cubicBezTo>
                    <a:cubicBezTo>
                      <a:pt x="1" y="1095"/>
                      <a:pt x="305" y="1399"/>
                      <a:pt x="670" y="1399"/>
                    </a:cubicBezTo>
                    <a:lnTo>
                      <a:pt x="9028" y="1399"/>
                    </a:lnTo>
                    <a:cubicBezTo>
                      <a:pt x="9424" y="1399"/>
                      <a:pt x="9728" y="1095"/>
                      <a:pt x="9728" y="700"/>
                    </a:cubicBezTo>
                    <a:cubicBezTo>
                      <a:pt x="9728" y="335"/>
                      <a:pt x="9424" y="1"/>
                      <a:pt x="9028"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71"/>
              <p:cNvSpPr/>
              <p:nvPr/>
            </p:nvSpPr>
            <p:spPr>
              <a:xfrm>
                <a:off x="7514150" y="3391575"/>
                <a:ext cx="497750" cy="64600"/>
              </a:xfrm>
              <a:custGeom>
                <a:avLst/>
                <a:gdLst/>
                <a:ahLst/>
                <a:cxnLst/>
                <a:rect l="l" t="t" r="r" b="b"/>
                <a:pathLst>
                  <a:path w="19910" h="2584" extrusionOk="0">
                    <a:moveTo>
                      <a:pt x="1277" y="0"/>
                    </a:moveTo>
                    <a:cubicBezTo>
                      <a:pt x="547" y="0"/>
                      <a:pt x="0" y="578"/>
                      <a:pt x="0" y="1307"/>
                    </a:cubicBezTo>
                    <a:cubicBezTo>
                      <a:pt x="0" y="2006"/>
                      <a:pt x="547" y="2584"/>
                      <a:pt x="1277" y="2584"/>
                    </a:cubicBezTo>
                    <a:lnTo>
                      <a:pt x="18602" y="2584"/>
                    </a:lnTo>
                    <a:cubicBezTo>
                      <a:pt x="19332" y="2584"/>
                      <a:pt x="19909" y="2006"/>
                      <a:pt x="19909" y="1307"/>
                    </a:cubicBezTo>
                    <a:cubicBezTo>
                      <a:pt x="19909" y="578"/>
                      <a:pt x="19332" y="0"/>
                      <a:pt x="18602"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71"/>
              <p:cNvSpPr/>
              <p:nvPr/>
            </p:nvSpPr>
            <p:spPr>
              <a:xfrm>
                <a:off x="7512625" y="3529100"/>
                <a:ext cx="250800" cy="64625"/>
              </a:xfrm>
              <a:custGeom>
                <a:avLst/>
                <a:gdLst/>
                <a:ahLst/>
                <a:cxnLst/>
                <a:rect l="l" t="t" r="r" b="b"/>
                <a:pathLst>
                  <a:path w="10032" h="2585" extrusionOk="0">
                    <a:moveTo>
                      <a:pt x="1308" y="1"/>
                    </a:moveTo>
                    <a:cubicBezTo>
                      <a:pt x="578" y="1"/>
                      <a:pt x="0" y="578"/>
                      <a:pt x="0" y="1308"/>
                    </a:cubicBezTo>
                    <a:cubicBezTo>
                      <a:pt x="0" y="2037"/>
                      <a:pt x="578" y="2584"/>
                      <a:pt x="1308" y="2584"/>
                    </a:cubicBezTo>
                    <a:lnTo>
                      <a:pt x="8754" y="2584"/>
                    </a:lnTo>
                    <a:cubicBezTo>
                      <a:pt x="9484" y="2584"/>
                      <a:pt x="10031" y="1976"/>
                      <a:pt x="10031" y="1308"/>
                    </a:cubicBezTo>
                    <a:cubicBezTo>
                      <a:pt x="10031" y="578"/>
                      <a:pt x="9484" y="1"/>
                      <a:pt x="8754"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71"/>
              <p:cNvSpPr/>
              <p:nvPr/>
            </p:nvSpPr>
            <p:spPr>
              <a:xfrm>
                <a:off x="6719661" y="1828475"/>
                <a:ext cx="864775" cy="1223450"/>
              </a:xfrm>
              <a:custGeom>
                <a:avLst/>
                <a:gdLst/>
                <a:ahLst/>
                <a:cxnLst/>
                <a:rect l="l" t="t" r="r" b="b"/>
                <a:pathLst>
                  <a:path w="34591" h="48938" extrusionOk="0">
                    <a:moveTo>
                      <a:pt x="2037" y="0"/>
                    </a:moveTo>
                    <a:cubicBezTo>
                      <a:pt x="912" y="0"/>
                      <a:pt x="0" y="912"/>
                      <a:pt x="0" y="2007"/>
                    </a:cubicBezTo>
                    <a:lnTo>
                      <a:pt x="0" y="46901"/>
                    </a:lnTo>
                    <a:cubicBezTo>
                      <a:pt x="0" y="48025"/>
                      <a:pt x="943" y="48937"/>
                      <a:pt x="2037" y="48937"/>
                    </a:cubicBezTo>
                    <a:lnTo>
                      <a:pt x="32585" y="48937"/>
                    </a:lnTo>
                    <a:cubicBezTo>
                      <a:pt x="33679" y="48937"/>
                      <a:pt x="34591" y="47995"/>
                      <a:pt x="34591" y="46901"/>
                    </a:cubicBezTo>
                    <a:lnTo>
                      <a:pt x="34591" y="2007"/>
                    </a:lnTo>
                    <a:cubicBezTo>
                      <a:pt x="34591" y="912"/>
                      <a:pt x="33679" y="0"/>
                      <a:pt x="32585" y="0"/>
                    </a:cubicBezTo>
                    <a:close/>
                  </a:path>
                </a:pathLst>
              </a:custGeom>
              <a:solidFill>
                <a:schemeClr val="accent3"/>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71"/>
              <p:cNvSpPr/>
              <p:nvPr/>
            </p:nvSpPr>
            <p:spPr>
              <a:xfrm>
                <a:off x="5084000" y="2953875"/>
                <a:ext cx="505350" cy="505350"/>
              </a:xfrm>
              <a:custGeom>
                <a:avLst/>
                <a:gdLst/>
                <a:ahLst/>
                <a:cxnLst/>
                <a:rect l="l" t="t" r="r" b="b"/>
                <a:pathLst>
                  <a:path w="20214" h="20214" extrusionOk="0">
                    <a:moveTo>
                      <a:pt x="20214" y="10092"/>
                    </a:moveTo>
                    <a:cubicBezTo>
                      <a:pt x="20214" y="15684"/>
                      <a:pt x="15685" y="20213"/>
                      <a:pt x="10123" y="20213"/>
                    </a:cubicBezTo>
                    <a:cubicBezTo>
                      <a:pt x="4530" y="20213"/>
                      <a:pt x="1" y="15684"/>
                      <a:pt x="1" y="10092"/>
                    </a:cubicBezTo>
                    <a:cubicBezTo>
                      <a:pt x="1" y="4529"/>
                      <a:pt x="4530" y="0"/>
                      <a:pt x="10123" y="0"/>
                    </a:cubicBezTo>
                    <a:cubicBezTo>
                      <a:pt x="15685" y="0"/>
                      <a:pt x="20214" y="4529"/>
                      <a:pt x="20214" y="10092"/>
                    </a:cubicBezTo>
                    <a:close/>
                  </a:path>
                </a:pathLst>
              </a:custGeom>
              <a:solidFill>
                <a:schemeClr val="lt2"/>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71"/>
              <p:cNvSpPr/>
              <p:nvPr/>
            </p:nvSpPr>
            <p:spPr>
              <a:xfrm>
                <a:off x="5264875" y="3084575"/>
                <a:ext cx="214300" cy="248500"/>
              </a:xfrm>
              <a:custGeom>
                <a:avLst/>
                <a:gdLst/>
                <a:ahLst/>
                <a:cxnLst/>
                <a:rect l="l" t="t" r="r" b="b"/>
                <a:pathLst>
                  <a:path w="8572" h="9940" extrusionOk="0">
                    <a:moveTo>
                      <a:pt x="0" y="0"/>
                    </a:moveTo>
                    <a:lnTo>
                      <a:pt x="0" y="4985"/>
                    </a:lnTo>
                    <a:lnTo>
                      <a:pt x="0" y="9940"/>
                    </a:lnTo>
                    <a:lnTo>
                      <a:pt x="4286" y="7447"/>
                    </a:lnTo>
                    <a:lnTo>
                      <a:pt x="8572" y="4985"/>
                    </a:lnTo>
                    <a:lnTo>
                      <a:pt x="4286" y="2523"/>
                    </a:lnTo>
                    <a:lnTo>
                      <a:pt x="0" y="0"/>
                    </a:ln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71"/>
              <p:cNvSpPr/>
              <p:nvPr/>
            </p:nvSpPr>
            <p:spPr>
              <a:xfrm>
                <a:off x="7071750" y="2735775"/>
                <a:ext cx="805525" cy="232550"/>
              </a:xfrm>
              <a:custGeom>
                <a:avLst/>
                <a:gdLst/>
                <a:ahLst/>
                <a:cxnLst/>
                <a:rect l="l" t="t" r="r" b="b"/>
                <a:pathLst>
                  <a:path w="32221" h="9302" extrusionOk="0">
                    <a:moveTo>
                      <a:pt x="1369" y="1"/>
                    </a:moveTo>
                    <a:cubicBezTo>
                      <a:pt x="609" y="1"/>
                      <a:pt x="1" y="609"/>
                      <a:pt x="1" y="1369"/>
                    </a:cubicBezTo>
                    <a:lnTo>
                      <a:pt x="1" y="7904"/>
                    </a:lnTo>
                    <a:cubicBezTo>
                      <a:pt x="1" y="8664"/>
                      <a:pt x="609" y="9302"/>
                      <a:pt x="1369" y="9302"/>
                    </a:cubicBezTo>
                    <a:lnTo>
                      <a:pt x="30853" y="9302"/>
                    </a:lnTo>
                    <a:cubicBezTo>
                      <a:pt x="31612" y="9302"/>
                      <a:pt x="32220" y="8694"/>
                      <a:pt x="32220" y="7904"/>
                    </a:cubicBezTo>
                    <a:lnTo>
                      <a:pt x="32220" y="1369"/>
                    </a:lnTo>
                    <a:cubicBezTo>
                      <a:pt x="32220" y="609"/>
                      <a:pt x="31612" y="1"/>
                      <a:pt x="30853" y="1"/>
                    </a:cubicBezTo>
                    <a:close/>
                  </a:path>
                </a:pathLst>
              </a:custGeom>
              <a:solidFill>
                <a:schemeClr val="dk2"/>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71"/>
              <p:cNvSpPr/>
              <p:nvPr/>
            </p:nvSpPr>
            <p:spPr>
              <a:xfrm>
                <a:off x="7121900" y="2775300"/>
                <a:ext cx="170250" cy="155050"/>
              </a:xfrm>
              <a:custGeom>
                <a:avLst/>
                <a:gdLst/>
                <a:ahLst/>
                <a:cxnLst/>
                <a:rect l="l" t="t" r="r" b="b"/>
                <a:pathLst>
                  <a:path w="6810" h="6202" extrusionOk="0">
                    <a:moveTo>
                      <a:pt x="3405" y="0"/>
                    </a:moveTo>
                    <a:cubicBezTo>
                      <a:pt x="2615" y="0"/>
                      <a:pt x="1825" y="304"/>
                      <a:pt x="1217" y="912"/>
                    </a:cubicBezTo>
                    <a:cubicBezTo>
                      <a:pt x="1" y="2128"/>
                      <a:pt x="1" y="4073"/>
                      <a:pt x="1217" y="5289"/>
                    </a:cubicBezTo>
                    <a:cubicBezTo>
                      <a:pt x="1825" y="5897"/>
                      <a:pt x="2615" y="6201"/>
                      <a:pt x="3405" y="6201"/>
                    </a:cubicBezTo>
                    <a:cubicBezTo>
                      <a:pt x="4196" y="6201"/>
                      <a:pt x="4986" y="5897"/>
                      <a:pt x="5594" y="5289"/>
                    </a:cubicBezTo>
                    <a:cubicBezTo>
                      <a:pt x="6810" y="4073"/>
                      <a:pt x="6810" y="2128"/>
                      <a:pt x="5594" y="912"/>
                    </a:cubicBezTo>
                    <a:cubicBezTo>
                      <a:pt x="4986" y="304"/>
                      <a:pt x="4196" y="0"/>
                      <a:pt x="3405" y="0"/>
                    </a:cubicBezTo>
                    <a:close/>
                  </a:path>
                </a:pathLst>
              </a:custGeom>
              <a:solidFill>
                <a:srgbClr val="FFFFFF"/>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71"/>
              <p:cNvSpPr/>
              <p:nvPr/>
            </p:nvSpPr>
            <p:spPr>
              <a:xfrm>
                <a:off x="7345325" y="2811000"/>
                <a:ext cx="284975" cy="25100"/>
              </a:xfrm>
              <a:custGeom>
                <a:avLst/>
                <a:gdLst/>
                <a:ahLst/>
                <a:cxnLst/>
                <a:rect l="l" t="t" r="r" b="b"/>
                <a:pathLst>
                  <a:path w="11399" h="1004" extrusionOk="0">
                    <a:moveTo>
                      <a:pt x="487" y="1"/>
                    </a:moveTo>
                    <a:cubicBezTo>
                      <a:pt x="243" y="1"/>
                      <a:pt x="0" y="244"/>
                      <a:pt x="0" y="518"/>
                    </a:cubicBezTo>
                    <a:cubicBezTo>
                      <a:pt x="0" y="761"/>
                      <a:pt x="243" y="1004"/>
                      <a:pt x="487" y="1004"/>
                    </a:cubicBezTo>
                    <a:lnTo>
                      <a:pt x="10912" y="1004"/>
                    </a:lnTo>
                    <a:cubicBezTo>
                      <a:pt x="11186" y="1004"/>
                      <a:pt x="11399" y="822"/>
                      <a:pt x="11399" y="518"/>
                    </a:cubicBezTo>
                    <a:cubicBezTo>
                      <a:pt x="11399" y="244"/>
                      <a:pt x="11186" y="1"/>
                      <a:pt x="10912"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71"/>
              <p:cNvSpPr/>
              <p:nvPr/>
            </p:nvSpPr>
            <p:spPr>
              <a:xfrm>
                <a:off x="7661425" y="2811000"/>
                <a:ext cx="142900" cy="25100"/>
              </a:xfrm>
              <a:custGeom>
                <a:avLst/>
                <a:gdLst/>
                <a:ahLst/>
                <a:cxnLst/>
                <a:rect l="l" t="t" r="r" b="b"/>
                <a:pathLst>
                  <a:path w="5716" h="1004" extrusionOk="0">
                    <a:moveTo>
                      <a:pt x="518" y="1"/>
                    </a:moveTo>
                    <a:cubicBezTo>
                      <a:pt x="244" y="1"/>
                      <a:pt x="1" y="244"/>
                      <a:pt x="1" y="518"/>
                    </a:cubicBezTo>
                    <a:cubicBezTo>
                      <a:pt x="1" y="761"/>
                      <a:pt x="244" y="1004"/>
                      <a:pt x="518" y="1004"/>
                    </a:cubicBezTo>
                    <a:lnTo>
                      <a:pt x="5229" y="1004"/>
                    </a:lnTo>
                    <a:cubicBezTo>
                      <a:pt x="5472" y="1004"/>
                      <a:pt x="5685" y="822"/>
                      <a:pt x="5715" y="518"/>
                    </a:cubicBezTo>
                    <a:cubicBezTo>
                      <a:pt x="5715" y="244"/>
                      <a:pt x="5472" y="1"/>
                      <a:pt x="5229"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71"/>
              <p:cNvSpPr/>
              <p:nvPr/>
            </p:nvSpPr>
            <p:spPr>
              <a:xfrm>
                <a:off x="7345325" y="2873325"/>
                <a:ext cx="171000" cy="24350"/>
              </a:xfrm>
              <a:custGeom>
                <a:avLst/>
                <a:gdLst/>
                <a:ahLst/>
                <a:cxnLst/>
                <a:rect l="l" t="t" r="r" b="b"/>
                <a:pathLst>
                  <a:path w="6840" h="974" extrusionOk="0">
                    <a:moveTo>
                      <a:pt x="487" y="0"/>
                    </a:moveTo>
                    <a:cubicBezTo>
                      <a:pt x="243" y="0"/>
                      <a:pt x="0" y="213"/>
                      <a:pt x="0" y="487"/>
                    </a:cubicBezTo>
                    <a:cubicBezTo>
                      <a:pt x="0" y="760"/>
                      <a:pt x="243" y="973"/>
                      <a:pt x="487" y="973"/>
                    </a:cubicBezTo>
                    <a:lnTo>
                      <a:pt x="6353" y="973"/>
                    </a:lnTo>
                    <a:cubicBezTo>
                      <a:pt x="6627" y="973"/>
                      <a:pt x="6839" y="760"/>
                      <a:pt x="6839" y="487"/>
                    </a:cubicBezTo>
                    <a:cubicBezTo>
                      <a:pt x="6839" y="213"/>
                      <a:pt x="6627" y="0"/>
                      <a:pt x="6353"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71"/>
              <p:cNvSpPr/>
              <p:nvPr/>
            </p:nvSpPr>
            <p:spPr>
              <a:xfrm>
                <a:off x="6850750" y="3205400"/>
                <a:ext cx="473450" cy="554725"/>
              </a:xfrm>
              <a:custGeom>
                <a:avLst/>
                <a:gdLst/>
                <a:ahLst/>
                <a:cxnLst/>
                <a:rect l="l" t="t" r="r" b="b"/>
                <a:pathLst>
                  <a:path w="18938" h="22189" extrusionOk="0">
                    <a:moveTo>
                      <a:pt x="14044" y="14073"/>
                    </a:moveTo>
                    <a:lnTo>
                      <a:pt x="14044" y="14073"/>
                    </a:lnTo>
                    <a:cubicBezTo>
                      <a:pt x="13253" y="14864"/>
                      <a:pt x="12220" y="15289"/>
                      <a:pt x="11095" y="15289"/>
                    </a:cubicBezTo>
                    <a:cubicBezTo>
                      <a:pt x="8816" y="15289"/>
                      <a:pt x="6901" y="13405"/>
                      <a:pt x="6901" y="11095"/>
                    </a:cubicBezTo>
                    <a:cubicBezTo>
                      <a:pt x="6901" y="8815"/>
                      <a:pt x="8785" y="6930"/>
                      <a:pt x="11095" y="6930"/>
                    </a:cubicBezTo>
                    <a:lnTo>
                      <a:pt x="11095" y="0"/>
                    </a:lnTo>
                    <a:cubicBezTo>
                      <a:pt x="4986" y="0"/>
                      <a:pt x="1" y="4985"/>
                      <a:pt x="1" y="11095"/>
                    </a:cubicBezTo>
                    <a:cubicBezTo>
                      <a:pt x="1" y="17204"/>
                      <a:pt x="4986" y="22189"/>
                      <a:pt x="11095" y="22189"/>
                    </a:cubicBezTo>
                    <a:cubicBezTo>
                      <a:pt x="14044" y="22189"/>
                      <a:pt x="16840" y="21064"/>
                      <a:pt x="18937" y="18967"/>
                    </a:cubicBezTo>
                    <a:lnTo>
                      <a:pt x="18937" y="18967"/>
                    </a:lnTo>
                    <a:close/>
                  </a:path>
                </a:pathLst>
              </a:custGeom>
              <a:solidFill>
                <a:schemeClr val="accent4"/>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71"/>
              <p:cNvSpPr/>
              <p:nvPr/>
            </p:nvSpPr>
            <p:spPr>
              <a:xfrm>
                <a:off x="7128125" y="3206150"/>
                <a:ext cx="277375" cy="474200"/>
              </a:xfrm>
              <a:custGeom>
                <a:avLst/>
                <a:gdLst/>
                <a:ahLst/>
                <a:cxnLst/>
                <a:rect l="l" t="t" r="r" b="b"/>
                <a:pathLst>
                  <a:path w="11095" h="18968" extrusionOk="0">
                    <a:moveTo>
                      <a:pt x="0" y="1"/>
                    </a:moveTo>
                    <a:lnTo>
                      <a:pt x="0" y="6931"/>
                    </a:lnTo>
                    <a:cubicBezTo>
                      <a:pt x="2280" y="6931"/>
                      <a:pt x="4195" y="8785"/>
                      <a:pt x="4195" y="11095"/>
                    </a:cubicBezTo>
                    <a:cubicBezTo>
                      <a:pt x="4195" y="12220"/>
                      <a:pt x="3769" y="13284"/>
                      <a:pt x="2979" y="14074"/>
                    </a:cubicBezTo>
                    <a:lnTo>
                      <a:pt x="7873" y="18967"/>
                    </a:lnTo>
                    <a:cubicBezTo>
                      <a:pt x="9970" y="16840"/>
                      <a:pt x="11095" y="14074"/>
                      <a:pt x="11095" y="11095"/>
                    </a:cubicBezTo>
                    <a:cubicBezTo>
                      <a:pt x="11095" y="4986"/>
                      <a:pt x="6110" y="1"/>
                      <a:pt x="0" y="1"/>
                    </a:cubicBezTo>
                    <a:close/>
                  </a:path>
                </a:pathLst>
              </a:custGeom>
              <a:solidFill>
                <a:schemeClr val="accent5"/>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71"/>
              <p:cNvSpPr/>
              <p:nvPr/>
            </p:nvSpPr>
            <p:spPr>
              <a:xfrm>
                <a:off x="5410750" y="2275300"/>
                <a:ext cx="587425" cy="587400"/>
              </a:xfrm>
              <a:custGeom>
                <a:avLst/>
                <a:gdLst/>
                <a:ahLst/>
                <a:cxnLst/>
                <a:rect l="l" t="t" r="r" b="b"/>
                <a:pathLst>
                  <a:path w="23497" h="23496" extrusionOk="0">
                    <a:moveTo>
                      <a:pt x="2281" y="0"/>
                    </a:moveTo>
                    <a:cubicBezTo>
                      <a:pt x="1034" y="0"/>
                      <a:pt x="1" y="1034"/>
                      <a:pt x="1" y="2280"/>
                    </a:cubicBezTo>
                    <a:lnTo>
                      <a:pt x="1" y="21216"/>
                    </a:lnTo>
                    <a:cubicBezTo>
                      <a:pt x="1" y="22462"/>
                      <a:pt x="1034" y="23496"/>
                      <a:pt x="2281" y="23496"/>
                    </a:cubicBezTo>
                    <a:lnTo>
                      <a:pt x="21217" y="23496"/>
                    </a:lnTo>
                    <a:cubicBezTo>
                      <a:pt x="22494" y="23496"/>
                      <a:pt x="23497" y="22462"/>
                      <a:pt x="23497" y="21216"/>
                    </a:cubicBezTo>
                    <a:lnTo>
                      <a:pt x="23497" y="2280"/>
                    </a:lnTo>
                    <a:cubicBezTo>
                      <a:pt x="23497" y="1034"/>
                      <a:pt x="22463" y="0"/>
                      <a:pt x="21217" y="0"/>
                    </a:cubicBezTo>
                    <a:close/>
                  </a:path>
                </a:pathLst>
              </a:custGeom>
              <a:solidFill>
                <a:srgbClr val="FFFFFF"/>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71"/>
              <p:cNvSpPr/>
              <p:nvPr/>
            </p:nvSpPr>
            <p:spPr>
              <a:xfrm>
                <a:off x="5434325" y="2298075"/>
                <a:ext cx="541825" cy="541825"/>
              </a:xfrm>
              <a:custGeom>
                <a:avLst/>
                <a:gdLst/>
                <a:ahLst/>
                <a:cxnLst/>
                <a:rect l="l" t="t" r="r" b="b"/>
                <a:pathLst>
                  <a:path w="21673" h="21673" extrusionOk="0">
                    <a:moveTo>
                      <a:pt x="1368" y="1"/>
                    </a:moveTo>
                    <a:cubicBezTo>
                      <a:pt x="608" y="1"/>
                      <a:pt x="0" y="609"/>
                      <a:pt x="0" y="1369"/>
                    </a:cubicBezTo>
                    <a:lnTo>
                      <a:pt x="0" y="20305"/>
                    </a:lnTo>
                    <a:cubicBezTo>
                      <a:pt x="0" y="21065"/>
                      <a:pt x="608" y="21673"/>
                      <a:pt x="1368" y="21673"/>
                    </a:cubicBezTo>
                    <a:lnTo>
                      <a:pt x="20305" y="21673"/>
                    </a:lnTo>
                    <a:cubicBezTo>
                      <a:pt x="21064" y="21673"/>
                      <a:pt x="21672" y="21065"/>
                      <a:pt x="21672" y="20305"/>
                    </a:cubicBezTo>
                    <a:lnTo>
                      <a:pt x="21672" y="1369"/>
                    </a:lnTo>
                    <a:cubicBezTo>
                      <a:pt x="21672" y="609"/>
                      <a:pt x="21064" y="1"/>
                      <a:pt x="20305" y="1"/>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71"/>
              <p:cNvSpPr/>
              <p:nvPr/>
            </p:nvSpPr>
            <p:spPr>
              <a:xfrm>
                <a:off x="5434325" y="2407500"/>
                <a:ext cx="541825" cy="432400"/>
              </a:xfrm>
              <a:custGeom>
                <a:avLst/>
                <a:gdLst/>
                <a:ahLst/>
                <a:cxnLst/>
                <a:rect l="l" t="t" r="r" b="b"/>
                <a:pathLst>
                  <a:path w="21673" h="17296" extrusionOk="0">
                    <a:moveTo>
                      <a:pt x="6809" y="1"/>
                    </a:moveTo>
                    <a:lnTo>
                      <a:pt x="0" y="10092"/>
                    </a:lnTo>
                    <a:lnTo>
                      <a:pt x="0" y="15959"/>
                    </a:lnTo>
                    <a:cubicBezTo>
                      <a:pt x="0" y="16688"/>
                      <a:pt x="608" y="17296"/>
                      <a:pt x="1368" y="17296"/>
                    </a:cubicBezTo>
                    <a:lnTo>
                      <a:pt x="20305" y="17296"/>
                    </a:lnTo>
                    <a:cubicBezTo>
                      <a:pt x="21064" y="17296"/>
                      <a:pt x="21672" y="16688"/>
                      <a:pt x="21672" y="15928"/>
                    </a:cubicBezTo>
                    <a:lnTo>
                      <a:pt x="21672" y="13071"/>
                    </a:lnTo>
                    <a:lnTo>
                      <a:pt x="16931" y="5958"/>
                    </a:lnTo>
                    <a:lnTo>
                      <a:pt x="13891" y="10487"/>
                    </a:lnTo>
                    <a:lnTo>
                      <a:pt x="13618" y="10092"/>
                    </a:lnTo>
                    <a:lnTo>
                      <a:pt x="6809" y="1"/>
                    </a:lnTo>
                    <a:close/>
                  </a:path>
                </a:pathLst>
              </a:custGeom>
              <a:solidFill>
                <a:schemeClr val="dk2"/>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71"/>
              <p:cNvSpPr/>
              <p:nvPr/>
            </p:nvSpPr>
            <p:spPr>
              <a:xfrm>
                <a:off x="5745125" y="2369525"/>
                <a:ext cx="125400" cy="125400"/>
              </a:xfrm>
              <a:custGeom>
                <a:avLst/>
                <a:gdLst/>
                <a:ahLst/>
                <a:cxnLst/>
                <a:rect l="l" t="t" r="r" b="b"/>
                <a:pathLst>
                  <a:path w="5016" h="5016" extrusionOk="0">
                    <a:moveTo>
                      <a:pt x="2523" y="0"/>
                    </a:moveTo>
                    <a:cubicBezTo>
                      <a:pt x="1094" y="0"/>
                      <a:pt x="0" y="1094"/>
                      <a:pt x="0" y="2523"/>
                    </a:cubicBezTo>
                    <a:cubicBezTo>
                      <a:pt x="0" y="3921"/>
                      <a:pt x="1094" y="5015"/>
                      <a:pt x="2523" y="5015"/>
                    </a:cubicBezTo>
                    <a:cubicBezTo>
                      <a:pt x="3921" y="5015"/>
                      <a:pt x="5015" y="3891"/>
                      <a:pt x="5015" y="2523"/>
                    </a:cubicBezTo>
                    <a:cubicBezTo>
                      <a:pt x="5015" y="1155"/>
                      <a:pt x="3921" y="0"/>
                      <a:pt x="2523" y="0"/>
                    </a:cubicBezTo>
                    <a:close/>
                  </a:path>
                </a:pathLst>
              </a:custGeom>
              <a:solidFill>
                <a:srgbClr val="F5D79B"/>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71"/>
              <p:cNvSpPr/>
              <p:nvPr/>
            </p:nvSpPr>
            <p:spPr>
              <a:xfrm>
                <a:off x="7419925" y="1495650"/>
                <a:ext cx="637575" cy="637575"/>
              </a:xfrm>
              <a:custGeom>
                <a:avLst/>
                <a:gdLst/>
                <a:ahLst/>
                <a:cxnLst/>
                <a:rect l="l" t="t" r="r" b="b"/>
                <a:pathLst>
                  <a:path w="25503" h="25503" extrusionOk="0">
                    <a:moveTo>
                      <a:pt x="2158" y="0"/>
                    </a:moveTo>
                    <a:cubicBezTo>
                      <a:pt x="942" y="0"/>
                      <a:pt x="0" y="1003"/>
                      <a:pt x="0" y="2158"/>
                    </a:cubicBezTo>
                    <a:lnTo>
                      <a:pt x="0" y="23344"/>
                    </a:lnTo>
                    <a:cubicBezTo>
                      <a:pt x="0" y="24560"/>
                      <a:pt x="973" y="25502"/>
                      <a:pt x="2158" y="25502"/>
                    </a:cubicBezTo>
                    <a:lnTo>
                      <a:pt x="23314" y="25502"/>
                    </a:lnTo>
                    <a:cubicBezTo>
                      <a:pt x="24530" y="25502"/>
                      <a:pt x="25502" y="24499"/>
                      <a:pt x="25502" y="23344"/>
                    </a:cubicBezTo>
                    <a:lnTo>
                      <a:pt x="25502" y="2158"/>
                    </a:lnTo>
                    <a:cubicBezTo>
                      <a:pt x="25502" y="942"/>
                      <a:pt x="24499" y="0"/>
                      <a:pt x="23314" y="0"/>
                    </a:cubicBezTo>
                    <a:close/>
                  </a:path>
                </a:pathLst>
              </a:custGeom>
              <a:solidFill>
                <a:schemeClr val="lt1"/>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71"/>
              <p:cNvSpPr/>
              <p:nvPr/>
            </p:nvSpPr>
            <p:spPr>
              <a:xfrm>
                <a:off x="7537700" y="1604300"/>
                <a:ext cx="402775" cy="419500"/>
              </a:xfrm>
              <a:custGeom>
                <a:avLst/>
                <a:gdLst/>
                <a:ahLst/>
                <a:cxnLst/>
                <a:rect l="l" t="t" r="r" b="b"/>
                <a:pathLst>
                  <a:path w="16111" h="16780" extrusionOk="0">
                    <a:moveTo>
                      <a:pt x="8055" y="5685"/>
                    </a:moveTo>
                    <a:cubicBezTo>
                      <a:pt x="9514" y="5685"/>
                      <a:pt x="10761" y="6901"/>
                      <a:pt x="10761" y="8390"/>
                    </a:cubicBezTo>
                    <a:cubicBezTo>
                      <a:pt x="10761" y="9879"/>
                      <a:pt x="9545" y="11095"/>
                      <a:pt x="8055" y="11095"/>
                    </a:cubicBezTo>
                    <a:cubicBezTo>
                      <a:pt x="6566" y="11095"/>
                      <a:pt x="5350" y="9879"/>
                      <a:pt x="5350" y="8390"/>
                    </a:cubicBezTo>
                    <a:cubicBezTo>
                      <a:pt x="5350" y="6901"/>
                      <a:pt x="6566" y="5685"/>
                      <a:pt x="8055" y="5685"/>
                    </a:cubicBezTo>
                    <a:close/>
                    <a:moveTo>
                      <a:pt x="6536" y="1"/>
                    </a:moveTo>
                    <a:lnTo>
                      <a:pt x="6049" y="2280"/>
                    </a:lnTo>
                    <a:cubicBezTo>
                      <a:pt x="5168" y="2524"/>
                      <a:pt x="4408" y="2980"/>
                      <a:pt x="3770" y="3587"/>
                    </a:cubicBezTo>
                    <a:lnTo>
                      <a:pt x="1520" y="2858"/>
                    </a:lnTo>
                    <a:lnTo>
                      <a:pt x="1" y="5502"/>
                    </a:lnTo>
                    <a:lnTo>
                      <a:pt x="1733" y="7053"/>
                    </a:lnTo>
                    <a:cubicBezTo>
                      <a:pt x="1672" y="7478"/>
                      <a:pt x="1581" y="7934"/>
                      <a:pt x="1581" y="8390"/>
                    </a:cubicBezTo>
                    <a:cubicBezTo>
                      <a:pt x="1581" y="8846"/>
                      <a:pt x="1642" y="9302"/>
                      <a:pt x="1733" y="9727"/>
                    </a:cubicBezTo>
                    <a:lnTo>
                      <a:pt x="1" y="11278"/>
                    </a:lnTo>
                    <a:lnTo>
                      <a:pt x="1520" y="13892"/>
                    </a:lnTo>
                    <a:lnTo>
                      <a:pt x="3770" y="13162"/>
                    </a:lnTo>
                    <a:cubicBezTo>
                      <a:pt x="4408" y="13770"/>
                      <a:pt x="5198" y="14226"/>
                      <a:pt x="6049" y="14499"/>
                    </a:cubicBezTo>
                    <a:lnTo>
                      <a:pt x="6536" y="16779"/>
                    </a:lnTo>
                    <a:lnTo>
                      <a:pt x="9575" y="16779"/>
                    </a:lnTo>
                    <a:lnTo>
                      <a:pt x="10062" y="14499"/>
                    </a:lnTo>
                    <a:cubicBezTo>
                      <a:pt x="10943" y="14226"/>
                      <a:pt x="11703" y="13770"/>
                      <a:pt x="12341" y="13162"/>
                    </a:cubicBezTo>
                    <a:lnTo>
                      <a:pt x="14590" y="13892"/>
                    </a:lnTo>
                    <a:lnTo>
                      <a:pt x="16110" y="11278"/>
                    </a:lnTo>
                    <a:lnTo>
                      <a:pt x="14347" y="9727"/>
                    </a:lnTo>
                    <a:cubicBezTo>
                      <a:pt x="14439" y="9302"/>
                      <a:pt x="14499" y="8846"/>
                      <a:pt x="14499" y="8390"/>
                    </a:cubicBezTo>
                    <a:cubicBezTo>
                      <a:pt x="14499" y="7934"/>
                      <a:pt x="14469" y="7478"/>
                      <a:pt x="14347" y="7053"/>
                    </a:cubicBezTo>
                    <a:lnTo>
                      <a:pt x="16110" y="5502"/>
                    </a:lnTo>
                    <a:lnTo>
                      <a:pt x="14590" y="2858"/>
                    </a:lnTo>
                    <a:lnTo>
                      <a:pt x="12341" y="3587"/>
                    </a:lnTo>
                    <a:cubicBezTo>
                      <a:pt x="11703" y="2980"/>
                      <a:pt x="10913" y="2524"/>
                      <a:pt x="10062" y="2280"/>
                    </a:cubicBezTo>
                    <a:lnTo>
                      <a:pt x="9575" y="1"/>
                    </a:lnTo>
                    <a:close/>
                  </a:path>
                </a:pathLst>
              </a:custGeom>
              <a:solidFill>
                <a:schemeClr val="accent4"/>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71"/>
              <p:cNvSpPr/>
              <p:nvPr/>
            </p:nvSpPr>
            <p:spPr>
              <a:xfrm>
                <a:off x="5079450" y="1802650"/>
                <a:ext cx="852625" cy="151225"/>
              </a:xfrm>
              <a:custGeom>
                <a:avLst/>
                <a:gdLst/>
                <a:ahLst/>
                <a:cxnLst/>
                <a:rect l="l" t="t" r="r" b="b"/>
                <a:pathLst>
                  <a:path w="34105" h="6049" extrusionOk="0">
                    <a:moveTo>
                      <a:pt x="1824" y="0"/>
                    </a:moveTo>
                    <a:cubicBezTo>
                      <a:pt x="791" y="0"/>
                      <a:pt x="0" y="821"/>
                      <a:pt x="0" y="1824"/>
                    </a:cubicBezTo>
                    <a:lnTo>
                      <a:pt x="0" y="4225"/>
                    </a:lnTo>
                    <a:cubicBezTo>
                      <a:pt x="0" y="5228"/>
                      <a:pt x="821" y="6049"/>
                      <a:pt x="1824" y="6049"/>
                    </a:cubicBezTo>
                    <a:lnTo>
                      <a:pt x="32281" y="6049"/>
                    </a:lnTo>
                    <a:cubicBezTo>
                      <a:pt x="33284" y="6049"/>
                      <a:pt x="34104" y="5198"/>
                      <a:pt x="34104" y="4225"/>
                    </a:cubicBezTo>
                    <a:lnTo>
                      <a:pt x="34104" y="1824"/>
                    </a:lnTo>
                    <a:cubicBezTo>
                      <a:pt x="34104" y="790"/>
                      <a:pt x="33284" y="0"/>
                      <a:pt x="32281" y="0"/>
                    </a:cubicBezTo>
                    <a:close/>
                  </a:path>
                </a:pathLst>
              </a:custGeom>
              <a:solidFill>
                <a:srgbClr val="FFFFFF"/>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71"/>
              <p:cNvSpPr/>
              <p:nvPr/>
            </p:nvSpPr>
            <p:spPr>
              <a:xfrm>
                <a:off x="5140250" y="1868000"/>
                <a:ext cx="730275" cy="19000"/>
              </a:xfrm>
              <a:custGeom>
                <a:avLst/>
                <a:gdLst/>
                <a:ahLst/>
                <a:cxnLst/>
                <a:rect l="l" t="t" r="r" b="b"/>
                <a:pathLst>
                  <a:path w="29211" h="760" extrusionOk="0">
                    <a:moveTo>
                      <a:pt x="365" y="0"/>
                    </a:moveTo>
                    <a:cubicBezTo>
                      <a:pt x="152" y="0"/>
                      <a:pt x="0" y="182"/>
                      <a:pt x="0" y="395"/>
                    </a:cubicBezTo>
                    <a:cubicBezTo>
                      <a:pt x="0" y="608"/>
                      <a:pt x="182" y="760"/>
                      <a:pt x="365" y="760"/>
                    </a:cubicBezTo>
                    <a:lnTo>
                      <a:pt x="28846" y="760"/>
                    </a:lnTo>
                    <a:cubicBezTo>
                      <a:pt x="29028" y="760"/>
                      <a:pt x="29210" y="608"/>
                      <a:pt x="29210" y="395"/>
                    </a:cubicBezTo>
                    <a:cubicBezTo>
                      <a:pt x="29210" y="152"/>
                      <a:pt x="29028" y="0"/>
                      <a:pt x="28846" y="0"/>
                    </a:cubicBezTo>
                    <a:close/>
                  </a:path>
                </a:pathLst>
              </a:custGeom>
              <a:solidFill>
                <a:schemeClr val="accent2"/>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71"/>
              <p:cNvSpPr/>
              <p:nvPr/>
            </p:nvSpPr>
            <p:spPr>
              <a:xfrm>
                <a:off x="5140250" y="1868750"/>
                <a:ext cx="117050" cy="19025"/>
              </a:xfrm>
              <a:custGeom>
                <a:avLst/>
                <a:gdLst/>
                <a:ahLst/>
                <a:cxnLst/>
                <a:rect l="l" t="t" r="r" b="b"/>
                <a:pathLst>
                  <a:path w="4682" h="761" extrusionOk="0">
                    <a:moveTo>
                      <a:pt x="365" y="0"/>
                    </a:moveTo>
                    <a:cubicBezTo>
                      <a:pt x="182" y="0"/>
                      <a:pt x="0" y="152"/>
                      <a:pt x="0" y="396"/>
                    </a:cubicBezTo>
                    <a:cubicBezTo>
                      <a:pt x="0" y="578"/>
                      <a:pt x="152" y="760"/>
                      <a:pt x="365" y="760"/>
                    </a:cubicBezTo>
                    <a:lnTo>
                      <a:pt x="4681" y="760"/>
                    </a:lnTo>
                    <a:lnTo>
                      <a:pt x="4681" y="0"/>
                    </a:lnTo>
                    <a:close/>
                  </a:path>
                </a:pathLst>
              </a:custGeom>
              <a:solidFill>
                <a:schemeClr val="dk2"/>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71"/>
              <p:cNvSpPr/>
              <p:nvPr/>
            </p:nvSpPr>
            <p:spPr>
              <a:xfrm>
                <a:off x="5235225" y="1852800"/>
                <a:ext cx="49425" cy="49400"/>
              </a:xfrm>
              <a:custGeom>
                <a:avLst/>
                <a:gdLst/>
                <a:ahLst/>
                <a:cxnLst/>
                <a:rect l="l" t="t" r="r" b="b"/>
                <a:pathLst>
                  <a:path w="1977" h="1976" extrusionOk="0">
                    <a:moveTo>
                      <a:pt x="973" y="0"/>
                    </a:moveTo>
                    <a:cubicBezTo>
                      <a:pt x="426" y="0"/>
                      <a:pt x="1" y="456"/>
                      <a:pt x="1" y="973"/>
                    </a:cubicBezTo>
                    <a:cubicBezTo>
                      <a:pt x="1" y="1520"/>
                      <a:pt x="426" y="1976"/>
                      <a:pt x="973" y="1976"/>
                    </a:cubicBezTo>
                    <a:cubicBezTo>
                      <a:pt x="1520" y="1976"/>
                      <a:pt x="1976" y="1520"/>
                      <a:pt x="1976" y="973"/>
                    </a:cubicBezTo>
                    <a:cubicBezTo>
                      <a:pt x="1976" y="456"/>
                      <a:pt x="1520" y="0"/>
                      <a:pt x="973" y="0"/>
                    </a:cubicBezTo>
                    <a:close/>
                  </a:path>
                </a:pathLst>
              </a:custGeom>
              <a:solidFill>
                <a:schemeClr val="dk2"/>
              </a:solidFill>
              <a:ln>
                <a:noFill/>
              </a:ln>
              <a:effectLst>
                <a:outerShdw blurRad="57150" dist="47625"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7" name="Google Shape;1427;p71"/>
              <p:cNvGrpSpPr/>
              <p:nvPr/>
            </p:nvGrpSpPr>
            <p:grpSpPr>
              <a:xfrm>
                <a:off x="6847314" y="2023795"/>
                <a:ext cx="622391" cy="623829"/>
                <a:chOff x="5096713" y="3964200"/>
                <a:chExt cx="324500" cy="325250"/>
              </a:xfrm>
            </p:grpSpPr>
            <p:sp>
              <p:nvSpPr>
                <p:cNvPr id="1428" name="Google Shape;1428;p71"/>
                <p:cNvSpPr/>
                <p:nvPr/>
              </p:nvSpPr>
              <p:spPr>
                <a:xfrm>
                  <a:off x="5096713" y="3964200"/>
                  <a:ext cx="324500" cy="325250"/>
                </a:xfrm>
                <a:custGeom>
                  <a:avLst/>
                  <a:gdLst/>
                  <a:ahLst/>
                  <a:cxnLst/>
                  <a:rect l="l" t="t" r="r" b="b"/>
                  <a:pathLst>
                    <a:path w="12980" h="13010" extrusionOk="0">
                      <a:moveTo>
                        <a:pt x="6445" y="699"/>
                      </a:moveTo>
                      <a:cubicBezTo>
                        <a:pt x="9636" y="699"/>
                        <a:pt x="12250" y="3313"/>
                        <a:pt x="12250" y="6505"/>
                      </a:cubicBezTo>
                      <a:cubicBezTo>
                        <a:pt x="12250" y="9697"/>
                        <a:pt x="9667" y="12311"/>
                        <a:pt x="6445" y="12311"/>
                      </a:cubicBezTo>
                      <a:cubicBezTo>
                        <a:pt x="3253" y="12311"/>
                        <a:pt x="639" y="9727"/>
                        <a:pt x="639" y="6505"/>
                      </a:cubicBezTo>
                      <a:cubicBezTo>
                        <a:pt x="639" y="3313"/>
                        <a:pt x="3253" y="699"/>
                        <a:pt x="6445" y="699"/>
                      </a:cubicBezTo>
                      <a:close/>
                      <a:moveTo>
                        <a:pt x="6475" y="0"/>
                      </a:moveTo>
                      <a:cubicBezTo>
                        <a:pt x="2919" y="0"/>
                        <a:pt x="1" y="2949"/>
                        <a:pt x="1" y="6505"/>
                      </a:cubicBezTo>
                      <a:cubicBezTo>
                        <a:pt x="1" y="10092"/>
                        <a:pt x="2888" y="13010"/>
                        <a:pt x="6475" y="13010"/>
                      </a:cubicBezTo>
                      <a:cubicBezTo>
                        <a:pt x="10062" y="13010"/>
                        <a:pt x="12980" y="10092"/>
                        <a:pt x="12980" y="6505"/>
                      </a:cubicBezTo>
                      <a:cubicBezTo>
                        <a:pt x="12980" y="2949"/>
                        <a:pt x="10062" y="0"/>
                        <a:pt x="6475" y="0"/>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71"/>
                <p:cNvSpPr/>
                <p:nvPr/>
              </p:nvSpPr>
              <p:spPr>
                <a:xfrm>
                  <a:off x="5185638" y="3964200"/>
                  <a:ext cx="144400" cy="325250"/>
                </a:xfrm>
                <a:custGeom>
                  <a:avLst/>
                  <a:gdLst/>
                  <a:ahLst/>
                  <a:cxnLst/>
                  <a:rect l="l" t="t" r="r" b="b"/>
                  <a:pathLst>
                    <a:path w="5776" h="13010" extrusionOk="0">
                      <a:moveTo>
                        <a:pt x="2888" y="699"/>
                      </a:moveTo>
                      <a:cubicBezTo>
                        <a:pt x="3952" y="699"/>
                        <a:pt x="5137" y="3101"/>
                        <a:pt x="5137" y="6505"/>
                      </a:cubicBezTo>
                      <a:cubicBezTo>
                        <a:pt x="5137" y="9940"/>
                        <a:pt x="3952" y="12311"/>
                        <a:pt x="2888" y="12311"/>
                      </a:cubicBezTo>
                      <a:cubicBezTo>
                        <a:pt x="1824" y="12311"/>
                        <a:pt x="638" y="9940"/>
                        <a:pt x="638" y="6505"/>
                      </a:cubicBezTo>
                      <a:cubicBezTo>
                        <a:pt x="638" y="3101"/>
                        <a:pt x="1824" y="699"/>
                        <a:pt x="2888" y="699"/>
                      </a:cubicBezTo>
                      <a:close/>
                      <a:moveTo>
                        <a:pt x="2888" y="0"/>
                      </a:moveTo>
                      <a:cubicBezTo>
                        <a:pt x="1307" y="0"/>
                        <a:pt x="0" y="2857"/>
                        <a:pt x="0" y="6505"/>
                      </a:cubicBezTo>
                      <a:cubicBezTo>
                        <a:pt x="0" y="10152"/>
                        <a:pt x="1307" y="13010"/>
                        <a:pt x="2888" y="13010"/>
                      </a:cubicBezTo>
                      <a:cubicBezTo>
                        <a:pt x="4499" y="13010"/>
                        <a:pt x="5775" y="10152"/>
                        <a:pt x="5775" y="6505"/>
                      </a:cubicBezTo>
                      <a:cubicBezTo>
                        <a:pt x="5775" y="2857"/>
                        <a:pt x="4529" y="0"/>
                        <a:pt x="2888" y="0"/>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71"/>
                <p:cNvSpPr/>
                <p:nvPr/>
              </p:nvSpPr>
              <p:spPr>
                <a:xfrm>
                  <a:off x="5104313" y="4119225"/>
                  <a:ext cx="307800" cy="15975"/>
                </a:xfrm>
                <a:custGeom>
                  <a:avLst/>
                  <a:gdLst/>
                  <a:ahLst/>
                  <a:cxnLst/>
                  <a:rect l="l" t="t" r="r" b="b"/>
                  <a:pathLst>
                    <a:path w="12312" h="639" extrusionOk="0">
                      <a:moveTo>
                        <a:pt x="1" y="0"/>
                      </a:moveTo>
                      <a:lnTo>
                        <a:pt x="1" y="638"/>
                      </a:lnTo>
                      <a:lnTo>
                        <a:pt x="12311" y="638"/>
                      </a:lnTo>
                      <a:lnTo>
                        <a:pt x="12311" y="0"/>
                      </a:ln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71"/>
                <p:cNvSpPr/>
                <p:nvPr/>
              </p:nvSpPr>
              <p:spPr>
                <a:xfrm>
                  <a:off x="5136238" y="4023475"/>
                  <a:ext cx="243200" cy="43325"/>
                </a:xfrm>
                <a:custGeom>
                  <a:avLst/>
                  <a:gdLst/>
                  <a:ahLst/>
                  <a:cxnLst/>
                  <a:rect l="l" t="t" r="r" b="b"/>
                  <a:pathLst>
                    <a:path w="9728" h="1733" extrusionOk="0">
                      <a:moveTo>
                        <a:pt x="456" y="0"/>
                      </a:moveTo>
                      <a:lnTo>
                        <a:pt x="0" y="456"/>
                      </a:lnTo>
                      <a:cubicBezTo>
                        <a:pt x="31" y="486"/>
                        <a:pt x="1307" y="1733"/>
                        <a:pt x="4864" y="1733"/>
                      </a:cubicBezTo>
                      <a:cubicBezTo>
                        <a:pt x="8420" y="1733"/>
                        <a:pt x="9697" y="486"/>
                        <a:pt x="9727" y="456"/>
                      </a:cubicBezTo>
                      <a:lnTo>
                        <a:pt x="9271" y="0"/>
                      </a:lnTo>
                      <a:cubicBezTo>
                        <a:pt x="9271" y="0"/>
                        <a:pt x="8147" y="1094"/>
                        <a:pt x="4864" y="1094"/>
                      </a:cubicBezTo>
                      <a:cubicBezTo>
                        <a:pt x="1581" y="1094"/>
                        <a:pt x="456" y="0"/>
                        <a:pt x="456" y="0"/>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71"/>
                <p:cNvSpPr/>
                <p:nvPr/>
              </p:nvSpPr>
              <p:spPr>
                <a:xfrm>
                  <a:off x="5136238" y="4187600"/>
                  <a:ext cx="243200" cy="44100"/>
                </a:xfrm>
                <a:custGeom>
                  <a:avLst/>
                  <a:gdLst/>
                  <a:ahLst/>
                  <a:cxnLst/>
                  <a:rect l="l" t="t" r="r" b="b"/>
                  <a:pathLst>
                    <a:path w="9728" h="1764" extrusionOk="0">
                      <a:moveTo>
                        <a:pt x="4864" y="1"/>
                      </a:moveTo>
                      <a:cubicBezTo>
                        <a:pt x="1277" y="1"/>
                        <a:pt x="31" y="1247"/>
                        <a:pt x="0" y="1308"/>
                      </a:cubicBezTo>
                      <a:lnTo>
                        <a:pt x="456" y="1764"/>
                      </a:lnTo>
                      <a:cubicBezTo>
                        <a:pt x="456" y="1764"/>
                        <a:pt x="1581" y="639"/>
                        <a:pt x="4864" y="639"/>
                      </a:cubicBezTo>
                      <a:cubicBezTo>
                        <a:pt x="8147" y="639"/>
                        <a:pt x="9271" y="1764"/>
                        <a:pt x="9271" y="1764"/>
                      </a:cubicBezTo>
                      <a:lnTo>
                        <a:pt x="9727" y="1308"/>
                      </a:lnTo>
                      <a:cubicBezTo>
                        <a:pt x="9697" y="1247"/>
                        <a:pt x="8450" y="1"/>
                        <a:pt x="4864" y="1"/>
                      </a:cubicBezTo>
                      <a:close/>
                    </a:path>
                  </a:pathLst>
                </a:custGeom>
                <a:solidFill>
                  <a:schemeClr val="lt1"/>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3" name="Google Shape;1433;p71"/>
            <p:cNvGrpSpPr/>
            <p:nvPr/>
          </p:nvGrpSpPr>
          <p:grpSpPr>
            <a:xfrm>
              <a:off x="6016600" y="1843700"/>
              <a:ext cx="541250" cy="541250"/>
              <a:chOff x="4166475" y="4220125"/>
              <a:chExt cx="541250" cy="541250"/>
            </a:xfrm>
          </p:grpSpPr>
          <p:sp>
            <p:nvSpPr>
              <p:cNvPr id="1434" name="Google Shape;1434;p71"/>
              <p:cNvSpPr/>
              <p:nvPr/>
            </p:nvSpPr>
            <p:spPr>
              <a:xfrm>
                <a:off x="4220675" y="4597075"/>
                <a:ext cx="110125" cy="110925"/>
              </a:xfrm>
              <a:custGeom>
                <a:avLst/>
                <a:gdLst/>
                <a:ahLst/>
                <a:cxnLst/>
                <a:rect l="l" t="t" r="r" b="b"/>
                <a:pathLst>
                  <a:path w="4405" h="4437" extrusionOk="0">
                    <a:moveTo>
                      <a:pt x="2202" y="0"/>
                    </a:moveTo>
                    <a:cubicBezTo>
                      <a:pt x="968" y="0"/>
                      <a:pt x="1" y="1001"/>
                      <a:pt x="1" y="2235"/>
                    </a:cubicBezTo>
                    <a:cubicBezTo>
                      <a:pt x="1" y="3436"/>
                      <a:pt x="968" y="4437"/>
                      <a:pt x="2202" y="4437"/>
                    </a:cubicBezTo>
                    <a:cubicBezTo>
                      <a:pt x="3437" y="4437"/>
                      <a:pt x="4404" y="3436"/>
                      <a:pt x="4404" y="2235"/>
                    </a:cubicBezTo>
                    <a:cubicBezTo>
                      <a:pt x="4404" y="1001"/>
                      <a:pt x="3437" y="0"/>
                      <a:pt x="2202" y="0"/>
                    </a:cubicBezTo>
                    <a:close/>
                  </a:path>
                </a:pathLst>
              </a:custGeom>
              <a:solidFill>
                <a:schemeClr val="lt1"/>
              </a:solidFill>
              <a:ln>
                <a:noFill/>
              </a:ln>
              <a:effectLst>
                <a:outerShdw blurRad="57150" dist="47625"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71"/>
              <p:cNvSpPr/>
              <p:nvPr/>
            </p:nvSpPr>
            <p:spPr>
              <a:xfrm>
                <a:off x="4542575" y="4275175"/>
                <a:ext cx="110100" cy="110925"/>
              </a:xfrm>
              <a:custGeom>
                <a:avLst/>
                <a:gdLst/>
                <a:ahLst/>
                <a:cxnLst/>
                <a:rect l="l" t="t" r="r" b="b"/>
                <a:pathLst>
                  <a:path w="4404" h="4437" extrusionOk="0">
                    <a:moveTo>
                      <a:pt x="2202" y="0"/>
                    </a:moveTo>
                    <a:cubicBezTo>
                      <a:pt x="1001" y="0"/>
                      <a:pt x="1" y="1001"/>
                      <a:pt x="1" y="2235"/>
                    </a:cubicBezTo>
                    <a:cubicBezTo>
                      <a:pt x="1" y="3436"/>
                      <a:pt x="1001" y="4437"/>
                      <a:pt x="2202" y="4437"/>
                    </a:cubicBezTo>
                    <a:cubicBezTo>
                      <a:pt x="3437" y="4437"/>
                      <a:pt x="4404" y="3436"/>
                      <a:pt x="4404" y="2235"/>
                    </a:cubicBezTo>
                    <a:cubicBezTo>
                      <a:pt x="4404" y="1001"/>
                      <a:pt x="3437" y="0"/>
                      <a:pt x="2202" y="0"/>
                    </a:cubicBezTo>
                    <a:close/>
                  </a:path>
                </a:pathLst>
              </a:custGeom>
              <a:solidFill>
                <a:schemeClr val="lt1"/>
              </a:solidFill>
              <a:ln>
                <a:noFill/>
              </a:ln>
              <a:effectLst>
                <a:outerShdw blurRad="57150" dist="47625"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71"/>
              <p:cNvSpPr/>
              <p:nvPr/>
            </p:nvSpPr>
            <p:spPr>
              <a:xfrm>
                <a:off x="4212900" y="4273500"/>
                <a:ext cx="448400" cy="434500"/>
              </a:xfrm>
              <a:custGeom>
                <a:avLst/>
                <a:gdLst/>
                <a:ahLst/>
                <a:cxnLst/>
                <a:rect l="l" t="t" r="r" b="b"/>
                <a:pathLst>
                  <a:path w="17936" h="17380" extrusionOk="0">
                    <a:moveTo>
                      <a:pt x="4232" y="0"/>
                    </a:moveTo>
                    <a:cubicBezTo>
                      <a:pt x="1893" y="0"/>
                      <a:pt x="1" y="2078"/>
                      <a:pt x="312" y="4504"/>
                    </a:cubicBezTo>
                    <a:cubicBezTo>
                      <a:pt x="512" y="6238"/>
                      <a:pt x="1880" y="7673"/>
                      <a:pt x="3648" y="7906"/>
                    </a:cubicBezTo>
                    <a:cubicBezTo>
                      <a:pt x="3881" y="7956"/>
                      <a:pt x="4106" y="7981"/>
                      <a:pt x="4327" y="7981"/>
                    </a:cubicBezTo>
                    <a:cubicBezTo>
                      <a:pt x="4548" y="7981"/>
                      <a:pt x="4765" y="7956"/>
                      <a:pt x="4982" y="7906"/>
                    </a:cubicBezTo>
                    <a:cubicBezTo>
                      <a:pt x="5197" y="7868"/>
                      <a:pt x="5413" y="7849"/>
                      <a:pt x="5628" y="7849"/>
                    </a:cubicBezTo>
                    <a:cubicBezTo>
                      <a:pt x="6713" y="7849"/>
                      <a:pt x="7772" y="8322"/>
                      <a:pt x="8551" y="9074"/>
                    </a:cubicBezTo>
                    <a:cubicBezTo>
                      <a:pt x="9485" y="10008"/>
                      <a:pt x="9985" y="11342"/>
                      <a:pt x="9719" y="12676"/>
                    </a:cubicBezTo>
                    <a:cubicBezTo>
                      <a:pt x="9652" y="13077"/>
                      <a:pt x="9652" y="13544"/>
                      <a:pt x="9719" y="14011"/>
                    </a:cubicBezTo>
                    <a:cubicBezTo>
                      <a:pt x="9985" y="15745"/>
                      <a:pt x="11453" y="17146"/>
                      <a:pt x="13154" y="17346"/>
                    </a:cubicBezTo>
                    <a:cubicBezTo>
                      <a:pt x="13328" y="17369"/>
                      <a:pt x="13501" y="17380"/>
                      <a:pt x="13671" y="17380"/>
                    </a:cubicBezTo>
                    <a:cubicBezTo>
                      <a:pt x="16014" y="17380"/>
                      <a:pt x="17935" y="15302"/>
                      <a:pt x="17624" y="12876"/>
                    </a:cubicBezTo>
                    <a:cubicBezTo>
                      <a:pt x="17391" y="11142"/>
                      <a:pt x="16023" y="9708"/>
                      <a:pt x="14289" y="9474"/>
                    </a:cubicBezTo>
                    <a:cubicBezTo>
                      <a:pt x="14055" y="9424"/>
                      <a:pt x="13822" y="9399"/>
                      <a:pt x="13596" y="9399"/>
                    </a:cubicBezTo>
                    <a:cubicBezTo>
                      <a:pt x="13371" y="9399"/>
                      <a:pt x="13154" y="9424"/>
                      <a:pt x="12954" y="9474"/>
                    </a:cubicBezTo>
                    <a:cubicBezTo>
                      <a:pt x="12739" y="9513"/>
                      <a:pt x="12523" y="9531"/>
                      <a:pt x="12308" y="9531"/>
                    </a:cubicBezTo>
                    <a:cubicBezTo>
                      <a:pt x="11222" y="9531"/>
                      <a:pt x="10159" y="9058"/>
                      <a:pt x="9352" y="8306"/>
                    </a:cubicBezTo>
                    <a:cubicBezTo>
                      <a:pt x="8451" y="7372"/>
                      <a:pt x="7951" y="6038"/>
                      <a:pt x="8184" y="4704"/>
                    </a:cubicBezTo>
                    <a:cubicBezTo>
                      <a:pt x="8251" y="4304"/>
                      <a:pt x="8251" y="3837"/>
                      <a:pt x="8184" y="3370"/>
                    </a:cubicBezTo>
                    <a:cubicBezTo>
                      <a:pt x="7917" y="1635"/>
                      <a:pt x="6483" y="234"/>
                      <a:pt x="4748" y="34"/>
                    </a:cubicBezTo>
                    <a:cubicBezTo>
                      <a:pt x="4574" y="11"/>
                      <a:pt x="4402" y="0"/>
                      <a:pt x="4232" y="0"/>
                    </a:cubicBezTo>
                    <a:close/>
                  </a:path>
                </a:pathLst>
              </a:custGeom>
              <a:solidFill>
                <a:schemeClr val="lt1"/>
              </a:solidFill>
              <a:ln>
                <a:noFill/>
              </a:ln>
              <a:effectLst>
                <a:outerShdw blurRad="57150" dist="47625"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71"/>
              <p:cNvSpPr/>
              <p:nvPr/>
            </p:nvSpPr>
            <p:spPr>
              <a:xfrm>
                <a:off x="4166475" y="4220125"/>
                <a:ext cx="541250" cy="541250"/>
              </a:xfrm>
              <a:custGeom>
                <a:avLst/>
                <a:gdLst/>
                <a:ahLst/>
                <a:cxnLst/>
                <a:rect l="l" t="t" r="r" b="b"/>
                <a:pathLst>
                  <a:path w="21650" h="21650" extrusionOk="0">
                    <a:moveTo>
                      <a:pt x="1669" y="334"/>
                    </a:moveTo>
                    <a:lnTo>
                      <a:pt x="1669" y="368"/>
                    </a:lnTo>
                    <a:lnTo>
                      <a:pt x="19982" y="368"/>
                    </a:lnTo>
                    <a:cubicBezTo>
                      <a:pt x="20682" y="368"/>
                      <a:pt x="21249" y="968"/>
                      <a:pt x="21249" y="1669"/>
                    </a:cubicBezTo>
                    <a:lnTo>
                      <a:pt x="21249" y="19948"/>
                    </a:lnTo>
                    <a:cubicBezTo>
                      <a:pt x="21249" y="20649"/>
                      <a:pt x="20682" y="21216"/>
                      <a:pt x="19982" y="21216"/>
                    </a:cubicBezTo>
                    <a:lnTo>
                      <a:pt x="1669" y="21216"/>
                    </a:lnTo>
                    <a:cubicBezTo>
                      <a:pt x="935" y="21216"/>
                      <a:pt x="368" y="20649"/>
                      <a:pt x="368" y="19948"/>
                    </a:cubicBezTo>
                    <a:lnTo>
                      <a:pt x="368" y="1635"/>
                    </a:lnTo>
                    <a:cubicBezTo>
                      <a:pt x="368" y="935"/>
                      <a:pt x="968" y="334"/>
                      <a:pt x="1669" y="334"/>
                    </a:cubicBezTo>
                    <a:close/>
                    <a:moveTo>
                      <a:pt x="1669" y="1"/>
                    </a:moveTo>
                    <a:cubicBezTo>
                      <a:pt x="735" y="1"/>
                      <a:pt x="1" y="768"/>
                      <a:pt x="1" y="1669"/>
                    </a:cubicBezTo>
                    <a:lnTo>
                      <a:pt x="1" y="19982"/>
                    </a:lnTo>
                    <a:cubicBezTo>
                      <a:pt x="1" y="20882"/>
                      <a:pt x="735" y="21650"/>
                      <a:pt x="1669" y="21650"/>
                    </a:cubicBezTo>
                    <a:lnTo>
                      <a:pt x="19982" y="21650"/>
                    </a:lnTo>
                    <a:cubicBezTo>
                      <a:pt x="20882" y="21650"/>
                      <a:pt x="21649" y="20882"/>
                      <a:pt x="21649" y="19982"/>
                    </a:cubicBezTo>
                    <a:lnTo>
                      <a:pt x="21649" y="1669"/>
                    </a:lnTo>
                    <a:cubicBezTo>
                      <a:pt x="21649" y="768"/>
                      <a:pt x="20882" y="1"/>
                      <a:pt x="19982" y="1"/>
                    </a:cubicBezTo>
                    <a:close/>
                  </a:path>
                </a:pathLst>
              </a:custGeom>
              <a:solidFill>
                <a:schemeClr val="lt1"/>
              </a:solidFill>
              <a:ln>
                <a:noFill/>
              </a:ln>
              <a:effectLst>
                <a:outerShdw blurRad="57150" dist="47625"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38" name="Google Shape;1438;p71"/>
          <p:cNvSpPr/>
          <p:nvPr/>
        </p:nvSpPr>
        <p:spPr>
          <a:xfrm>
            <a:off x="4973975" y="1104475"/>
            <a:ext cx="356425" cy="355650"/>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accent3"/>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71"/>
          <p:cNvSpPr/>
          <p:nvPr/>
        </p:nvSpPr>
        <p:spPr>
          <a:xfrm>
            <a:off x="8063250" y="4052650"/>
            <a:ext cx="250775" cy="250775"/>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1"/>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91"/>
                                        </p:tgtEl>
                                        <p:attrNameLst>
                                          <p:attrName>style.visibility</p:attrName>
                                        </p:attrNameLst>
                                      </p:cBhvr>
                                      <p:to>
                                        <p:strVal val="visible"/>
                                      </p:to>
                                    </p:set>
                                    <p:anim calcmode="lin" valueType="num">
                                      <p:cBhvr additive="base">
                                        <p:cTn id="7" dur="800"/>
                                        <p:tgtEl>
                                          <p:spTgt spid="1391"/>
                                        </p:tgtEl>
                                        <p:attrNameLst>
                                          <p:attrName>ppt_y</p:attrName>
                                        </p:attrNameLst>
                                      </p:cBhvr>
                                      <p:tavLst>
                                        <p:tav tm="0">
                                          <p:val>
                                            <p:strVal val="#ppt_y+1"/>
                                          </p:val>
                                        </p:tav>
                                        <p:tav tm="100000">
                                          <p:val>
                                            <p:strVal val="#ppt_y"/>
                                          </p:val>
                                        </p:tav>
                                      </p:tavLst>
                                    </p:anim>
                                  </p:childTnLst>
                                </p:cTn>
                              </p:par>
                            </p:childTnLst>
                          </p:cTn>
                        </p:par>
                        <p:par>
                          <p:cTn id="8" fill="hold">
                            <p:stCondLst>
                              <p:cond delay="800"/>
                            </p:stCondLst>
                            <p:childTnLst>
                              <p:par>
                                <p:cTn id="9" presetID="8" presetClass="emph" presetSubtype="0" fill="hold" nodeType="afterEffect">
                                  <p:stCondLst>
                                    <p:cond delay="0"/>
                                  </p:stCondLst>
                                  <p:childTnLst>
                                    <p:animRot by="-21600000">
                                      <p:cBhvr>
                                        <p:cTn id="10" dur="800" fill="hold"/>
                                        <p:tgtEl>
                                          <p:spTgt spid="1439"/>
                                        </p:tgtEl>
                                        <p:attrNameLst>
                                          <p:attrName>r</p:attrName>
                                        </p:attrNameLst>
                                      </p:cBhvr>
                                    </p:animRot>
                                  </p:childTnLst>
                                </p:cTn>
                              </p:par>
                              <p:par>
                                <p:cTn id="11" presetID="8" presetClass="emph" presetSubtype="0" fill="hold" nodeType="withEffect">
                                  <p:stCondLst>
                                    <p:cond delay="0"/>
                                  </p:stCondLst>
                                  <p:childTnLst>
                                    <p:animRot by="-21600000">
                                      <p:cBhvr>
                                        <p:cTn id="12" dur="800" fill="hold"/>
                                        <p:tgtEl>
                                          <p:spTgt spid="14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Subtítulo 2"/>
          <p:cNvSpPr>
            <a:spLocks noGrp="1"/>
          </p:cNvSpPr>
          <p:nvPr>
            <p:ph type="subTitle" idx="1"/>
          </p:nvPr>
        </p:nvSpPr>
        <p:spPr>
          <a:xfrm>
            <a:off x="2387306" y="4519877"/>
            <a:ext cx="5332200" cy="1989600"/>
          </a:xfrm>
        </p:spPr>
        <p:txBody>
          <a:bodyPr/>
          <a:lstStyle/>
          <a:p>
            <a:endParaRPr lang="es-MX" dirty="0"/>
          </a:p>
        </p:txBody>
      </p:sp>
      <p:pic>
        <p:nvPicPr>
          <p:cNvPr id="1026" name="Picture 2" descr="https://www.itconsultors.com/images/blog/1_lYF4SobIA4FrsrdXd93IQQ.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690" y="1160496"/>
            <a:ext cx="6200343" cy="344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56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9"/>
        <p:cNvGrpSpPr/>
        <p:nvPr/>
      </p:nvGrpSpPr>
      <p:grpSpPr>
        <a:xfrm>
          <a:off x="0" y="0"/>
          <a:ext cx="0" cy="0"/>
          <a:chOff x="0" y="0"/>
          <a:chExt cx="0" cy="0"/>
        </a:xfrm>
      </p:grpSpPr>
      <p:sp>
        <p:nvSpPr>
          <p:cNvPr id="1530" name="Google Shape;1530;p74"/>
          <p:cNvSpPr/>
          <p:nvPr/>
        </p:nvSpPr>
        <p:spPr>
          <a:xfrm>
            <a:off x="2449074" y="3579010"/>
            <a:ext cx="4019100" cy="373200"/>
          </a:xfrm>
          <a:prstGeom prst="roundRect">
            <a:avLst>
              <a:gd name="adj" fmla="val 50000"/>
            </a:avLst>
          </a:prstGeom>
          <a:solidFill>
            <a:schemeClr val="lt2"/>
          </a:solidFill>
          <a:ln w="9525" cap="flat" cmpd="sng">
            <a:solidFill>
              <a:srgbClr val="D2D6FF"/>
            </a:solidFill>
            <a:prstDash val="solid"/>
            <a:round/>
            <a:headEnd type="none" w="sm" len="sm"/>
            <a:tailEnd type="none" w="sm" len="sm"/>
          </a:ln>
          <a:effectLst>
            <a:outerShdw blurRad="57150" dist="3810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74"/>
          <p:cNvSpPr txBox="1">
            <a:spLocks noGrp="1"/>
          </p:cNvSpPr>
          <p:nvPr>
            <p:ph type="title"/>
          </p:nvPr>
        </p:nvSpPr>
        <p:spPr>
          <a:xfrm>
            <a:off x="2866621" y="3590050"/>
            <a:ext cx="3414000" cy="29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532" name="Google Shape;1532;p74"/>
          <p:cNvSpPr txBox="1">
            <a:spLocks noGrp="1"/>
          </p:cNvSpPr>
          <p:nvPr>
            <p:ph type="subTitle" idx="1"/>
          </p:nvPr>
        </p:nvSpPr>
        <p:spPr>
          <a:xfrm>
            <a:off x="1909324" y="1464949"/>
            <a:ext cx="5385093" cy="2084625"/>
          </a:xfrm>
          <a:prstGeom prst="rect">
            <a:avLst/>
          </a:prstGeom>
        </p:spPr>
        <p:txBody>
          <a:bodyPr spcFirstLastPara="1" wrap="square" lIns="91425" tIns="91425" rIns="91425" bIns="91425" anchor="ctr" anchorCtr="0">
            <a:noAutofit/>
          </a:bodyPr>
          <a:lstStyle/>
          <a:p>
            <a:pPr marL="0" lvl="0" indent="0">
              <a:spcAft>
                <a:spcPts val="1200"/>
              </a:spcAft>
            </a:pPr>
            <a:r>
              <a:rPr lang="en" dirty="0" smtClean="0"/>
              <a:t>“</a:t>
            </a:r>
            <a:r>
              <a:rPr lang="es-MX" dirty="0"/>
              <a:t>El diseño de usabilidad mejora la facilidad de uso de un producto, que es una parte esencial de la instrucción del diseño real.</a:t>
            </a:r>
            <a:r>
              <a:rPr lang="en" dirty="0" smtClean="0"/>
              <a:t>”</a:t>
            </a:r>
            <a:endParaRPr dirty="0"/>
          </a:p>
        </p:txBody>
      </p:sp>
      <p:grpSp>
        <p:nvGrpSpPr>
          <p:cNvPr id="1533" name="Google Shape;1533;p74"/>
          <p:cNvGrpSpPr/>
          <p:nvPr/>
        </p:nvGrpSpPr>
        <p:grpSpPr>
          <a:xfrm>
            <a:off x="6468174" y="3326300"/>
            <a:ext cx="577500" cy="402300"/>
            <a:chOff x="7526575" y="2029150"/>
            <a:chExt cx="577500" cy="402300"/>
          </a:xfrm>
        </p:grpSpPr>
        <p:sp>
          <p:nvSpPr>
            <p:cNvPr id="1534" name="Google Shape;1534;p74"/>
            <p:cNvSpPr/>
            <p:nvPr/>
          </p:nvSpPr>
          <p:spPr>
            <a:xfrm>
              <a:off x="7526575" y="2029150"/>
              <a:ext cx="577500" cy="402300"/>
            </a:xfrm>
            <a:prstGeom prst="wedgeRoundRectCallout">
              <a:avLst>
                <a:gd name="adj1" fmla="val -17374"/>
                <a:gd name="adj2" fmla="val 73101"/>
                <a:gd name="adj3" fmla="val 0"/>
              </a:avLst>
            </a:prstGeom>
            <a:solidFill>
              <a:schemeClr val="accent4"/>
            </a:solidFill>
            <a:ln>
              <a:noFill/>
            </a:ln>
            <a:effectLst>
              <a:outerShdw blurRad="57150" dist="19050" dir="5400000" algn="bl" rotWithShape="0">
                <a:srgbClr val="5352EE">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74"/>
            <p:cNvSpPr/>
            <p:nvPr/>
          </p:nvSpPr>
          <p:spPr>
            <a:xfrm>
              <a:off x="7702784" y="2142466"/>
              <a:ext cx="216050" cy="190761"/>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lt1"/>
            </a:solidFill>
            <a:ln>
              <a:noFill/>
            </a:ln>
            <a:effectLst>
              <a:outerShdw blurRad="57150" dist="19050" dir="5400000" algn="bl" rotWithShape="0">
                <a:srgbClr val="5352EE">
                  <a:alpha val="3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36" name="Google Shape;1536;p74"/>
          <p:cNvGrpSpPr/>
          <p:nvPr/>
        </p:nvGrpSpPr>
        <p:grpSpPr>
          <a:xfrm>
            <a:off x="759795" y="1727733"/>
            <a:ext cx="814886" cy="531898"/>
            <a:chOff x="4842900" y="2922987"/>
            <a:chExt cx="436632" cy="284986"/>
          </a:xfrm>
        </p:grpSpPr>
        <p:sp>
          <p:nvSpPr>
            <p:cNvPr id="1537" name="Google Shape;1537;p74"/>
            <p:cNvSpPr/>
            <p:nvPr/>
          </p:nvSpPr>
          <p:spPr>
            <a:xfrm>
              <a:off x="4842900" y="2922987"/>
              <a:ext cx="436632" cy="284986"/>
            </a:xfrm>
            <a:custGeom>
              <a:avLst/>
              <a:gdLst/>
              <a:ahLst/>
              <a:cxnLst/>
              <a:rect l="l" t="t" r="r" b="b"/>
              <a:pathLst>
                <a:path w="35922" h="23446" extrusionOk="0">
                  <a:moveTo>
                    <a:pt x="3448" y="1"/>
                  </a:moveTo>
                  <a:cubicBezTo>
                    <a:pt x="1555" y="1"/>
                    <a:pt x="0" y="1538"/>
                    <a:pt x="0" y="3432"/>
                  </a:cubicBezTo>
                  <a:lnTo>
                    <a:pt x="0" y="15552"/>
                  </a:lnTo>
                  <a:cubicBezTo>
                    <a:pt x="0" y="17446"/>
                    <a:pt x="1555" y="18983"/>
                    <a:pt x="3448" y="18983"/>
                  </a:cubicBezTo>
                  <a:lnTo>
                    <a:pt x="24950" y="18983"/>
                  </a:lnTo>
                  <a:lnTo>
                    <a:pt x="29074" y="23446"/>
                  </a:lnTo>
                  <a:lnTo>
                    <a:pt x="29074" y="18983"/>
                  </a:lnTo>
                  <a:lnTo>
                    <a:pt x="32473" y="18983"/>
                  </a:lnTo>
                  <a:cubicBezTo>
                    <a:pt x="34382" y="18983"/>
                    <a:pt x="35921" y="17446"/>
                    <a:pt x="35921" y="15552"/>
                  </a:cubicBezTo>
                  <a:lnTo>
                    <a:pt x="35921" y="3432"/>
                  </a:lnTo>
                  <a:cubicBezTo>
                    <a:pt x="35921" y="1538"/>
                    <a:pt x="34382" y="1"/>
                    <a:pt x="32473" y="1"/>
                  </a:cubicBezTo>
                  <a:close/>
                </a:path>
              </a:pathLst>
            </a:custGeom>
            <a:gradFill>
              <a:gsLst>
                <a:gs pos="0">
                  <a:srgbClr val="4DE0A7"/>
                </a:gs>
                <a:gs pos="100000">
                  <a:srgbClr val="208A61"/>
                </a:gs>
              </a:gsLst>
              <a:lin ang="5400012" scaled="0"/>
            </a:gradFill>
            <a:ln>
              <a:noFill/>
            </a:ln>
            <a:effectLst>
              <a:outerShdw blurRad="57150" dist="47625" dir="5400000" algn="bl" rotWithShape="0">
                <a:schemeClr val="dk1">
                  <a:alpha val="18000"/>
                </a:scheme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74"/>
            <p:cNvSpPr/>
            <p:nvPr/>
          </p:nvSpPr>
          <p:spPr>
            <a:xfrm>
              <a:off x="4917676" y="3006198"/>
              <a:ext cx="287065" cy="60824"/>
            </a:xfrm>
            <a:custGeom>
              <a:avLst/>
              <a:gdLst/>
              <a:ahLst/>
              <a:cxnLst/>
              <a:rect l="l" t="t" r="r" b="b"/>
              <a:pathLst>
                <a:path w="23617" h="5004" extrusionOk="0">
                  <a:moveTo>
                    <a:pt x="2503" y="0"/>
                  </a:moveTo>
                  <a:cubicBezTo>
                    <a:pt x="1117" y="0"/>
                    <a:pt x="1" y="1116"/>
                    <a:pt x="1" y="2502"/>
                  </a:cubicBezTo>
                  <a:cubicBezTo>
                    <a:pt x="1" y="3888"/>
                    <a:pt x="1117" y="5004"/>
                    <a:pt x="2503" y="5004"/>
                  </a:cubicBezTo>
                  <a:cubicBezTo>
                    <a:pt x="3873" y="5004"/>
                    <a:pt x="4988" y="3888"/>
                    <a:pt x="4988" y="2502"/>
                  </a:cubicBezTo>
                  <a:cubicBezTo>
                    <a:pt x="4988" y="1116"/>
                    <a:pt x="3873" y="0"/>
                    <a:pt x="2503" y="0"/>
                  </a:cubicBezTo>
                  <a:close/>
                  <a:moveTo>
                    <a:pt x="11817" y="0"/>
                  </a:moveTo>
                  <a:cubicBezTo>
                    <a:pt x="10431" y="0"/>
                    <a:pt x="9316" y="1116"/>
                    <a:pt x="9316" y="2502"/>
                  </a:cubicBezTo>
                  <a:cubicBezTo>
                    <a:pt x="9316" y="3888"/>
                    <a:pt x="10431" y="5004"/>
                    <a:pt x="11817" y="5004"/>
                  </a:cubicBezTo>
                  <a:cubicBezTo>
                    <a:pt x="13186" y="5004"/>
                    <a:pt x="14301" y="3888"/>
                    <a:pt x="14301" y="2502"/>
                  </a:cubicBezTo>
                  <a:cubicBezTo>
                    <a:pt x="14301" y="1116"/>
                    <a:pt x="13186" y="0"/>
                    <a:pt x="11817" y="0"/>
                  </a:cubicBezTo>
                  <a:close/>
                  <a:moveTo>
                    <a:pt x="21131" y="0"/>
                  </a:moveTo>
                  <a:cubicBezTo>
                    <a:pt x="19744" y="0"/>
                    <a:pt x="18629" y="1116"/>
                    <a:pt x="18629" y="2502"/>
                  </a:cubicBezTo>
                  <a:cubicBezTo>
                    <a:pt x="18629" y="3888"/>
                    <a:pt x="19744" y="5004"/>
                    <a:pt x="21131" y="5004"/>
                  </a:cubicBezTo>
                  <a:cubicBezTo>
                    <a:pt x="22500" y="5004"/>
                    <a:pt x="23616" y="3888"/>
                    <a:pt x="23616" y="2502"/>
                  </a:cubicBezTo>
                  <a:cubicBezTo>
                    <a:pt x="23616" y="1116"/>
                    <a:pt x="22500" y="0"/>
                    <a:pt x="21131" y="0"/>
                  </a:cubicBezTo>
                  <a:close/>
                </a:path>
              </a:pathLst>
            </a:custGeom>
            <a:solidFill>
              <a:srgbClr val="FFFFFF"/>
            </a:solidFill>
            <a:ln>
              <a:noFill/>
            </a:ln>
            <a:effectLst>
              <a:outerShdw blurRad="57150" dist="19050" dir="5400000" algn="bl" rotWithShape="0">
                <a:srgbClr val="5352EE">
                  <a:alpha val="18000"/>
                </a:srgb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532"/>
                                        </p:tgtEl>
                                        <p:attrNameLst>
                                          <p:attrName>style.visibility</p:attrName>
                                        </p:attrNameLst>
                                      </p:cBhvr>
                                      <p:to>
                                        <p:strVal val="visible"/>
                                      </p:to>
                                    </p:set>
                                    <p:anim calcmode="lin" valueType="num">
                                      <p:cBhvr additive="base">
                                        <p:cTn id="7" dur="800"/>
                                        <p:tgtEl>
                                          <p:spTgt spid="1532"/>
                                        </p:tgtEl>
                                        <p:attrNameLst>
                                          <p:attrName>ppt_w</p:attrName>
                                        </p:attrNameLst>
                                      </p:cBhvr>
                                      <p:tavLst>
                                        <p:tav tm="0">
                                          <p:val>
                                            <p:strVal val="0"/>
                                          </p:val>
                                        </p:tav>
                                        <p:tav tm="100000">
                                          <p:val>
                                            <p:strVal val="#ppt_w"/>
                                          </p:val>
                                        </p:tav>
                                      </p:tavLst>
                                    </p:anim>
                                    <p:anim calcmode="lin" valueType="num">
                                      <p:cBhvr additive="base">
                                        <p:cTn id="8" dur="800"/>
                                        <p:tgtEl>
                                          <p:spTgt spid="1532"/>
                                        </p:tgtEl>
                                        <p:attrNameLst>
                                          <p:attrName>ppt_h</p:attrName>
                                        </p:attrNameLst>
                                      </p:cBhvr>
                                      <p:tavLst>
                                        <p:tav tm="0">
                                          <p:val>
                                            <p:strVal val="0"/>
                                          </p:val>
                                        </p:tav>
                                        <p:tav tm="100000">
                                          <p:val>
                                            <p:strVal val="#ppt_h"/>
                                          </p:val>
                                        </p:tav>
                                      </p:tavLst>
                                    </p:anim>
                                  </p:childTnLst>
                                </p:cTn>
                              </p:par>
                            </p:childTnLst>
                          </p:cTn>
                        </p:par>
                        <p:par>
                          <p:cTn id="9" fill="hold">
                            <p:stCondLst>
                              <p:cond delay="800"/>
                            </p:stCondLst>
                            <p:childTnLst>
                              <p:par>
                                <p:cTn id="10" presetID="2" presetClass="entr" presetSubtype="1" fill="hold" nodeType="afterEffect">
                                  <p:stCondLst>
                                    <p:cond delay="0"/>
                                  </p:stCondLst>
                                  <p:childTnLst>
                                    <p:set>
                                      <p:cBhvr>
                                        <p:cTn id="11" dur="1" fill="hold">
                                          <p:stCondLst>
                                            <p:cond delay="0"/>
                                          </p:stCondLst>
                                        </p:cTn>
                                        <p:tgtEl>
                                          <p:spTgt spid="1536"/>
                                        </p:tgtEl>
                                        <p:attrNameLst>
                                          <p:attrName>style.visibility</p:attrName>
                                        </p:attrNameLst>
                                      </p:cBhvr>
                                      <p:to>
                                        <p:strVal val="visible"/>
                                      </p:to>
                                    </p:set>
                                    <p:anim calcmode="lin" valueType="num">
                                      <p:cBhvr additive="base">
                                        <p:cTn id="12" dur="800"/>
                                        <p:tgtEl>
                                          <p:spTgt spid="1536"/>
                                        </p:tgtEl>
                                        <p:attrNameLst>
                                          <p:attrName>ppt_y</p:attrName>
                                        </p:attrNameLst>
                                      </p:cBhvr>
                                      <p:tavLst>
                                        <p:tav tm="0">
                                          <p:val>
                                            <p:strVal val="#ppt_y-1"/>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533"/>
                                        </p:tgtEl>
                                        <p:attrNameLst>
                                          <p:attrName>style.visibility</p:attrName>
                                        </p:attrNameLst>
                                      </p:cBhvr>
                                      <p:to>
                                        <p:strVal val="visible"/>
                                      </p:to>
                                    </p:set>
                                    <p:anim calcmode="lin" valueType="num">
                                      <p:cBhvr additive="base">
                                        <p:cTn id="15" dur="800"/>
                                        <p:tgtEl>
                                          <p:spTgt spid="15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76"/>
          <p:cNvSpPr/>
          <p:nvPr/>
        </p:nvSpPr>
        <p:spPr>
          <a:xfrm>
            <a:off x="1552658" y="887775"/>
            <a:ext cx="1159800" cy="808200"/>
          </a:xfrm>
          <a:prstGeom prst="wedgeRoundRectCallout">
            <a:avLst>
              <a:gd name="adj1" fmla="val -17374"/>
              <a:gd name="adj2" fmla="val 73101"/>
              <a:gd name="adj3" fmla="val 0"/>
            </a:avLst>
          </a:prstGeom>
          <a:solidFill>
            <a:schemeClr val="accent3"/>
          </a:solidFill>
          <a:ln>
            <a:noFill/>
          </a:ln>
          <a:effectLst>
            <a:outerShdw blurRad="57150" dist="47625"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76"/>
          <p:cNvSpPr/>
          <p:nvPr/>
        </p:nvSpPr>
        <p:spPr>
          <a:xfrm>
            <a:off x="2287351" y="2516495"/>
            <a:ext cx="4757685" cy="1104141"/>
          </a:xfrm>
          <a:prstGeom prst="roundRect">
            <a:avLst>
              <a:gd name="adj" fmla="val 31653"/>
            </a:avLst>
          </a:prstGeom>
          <a:solidFill>
            <a:schemeClr val="lt2"/>
          </a:solidFill>
          <a:ln w="9525" cap="flat" cmpd="sng">
            <a:solidFill>
              <a:srgbClr val="D2D6FF"/>
            </a:solidFill>
            <a:prstDash val="solid"/>
            <a:round/>
            <a:headEnd type="none" w="sm" len="sm"/>
            <a:tailEnd type="none" w="sm" len="sm"/>
          </a:ln>
          <a:effectLst>
            <a:outerShdw blurRad="57150" dist="47625"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76"/>
          <p:cNvSpPr txBox="1">
            <a:spLocks noGrp="1"/>
          </p:cNvSpPr>
          <p:nvPr>
            <p:ph type="title"/>
          </p:nvPr>
        </p:nvSpPr>
        <p:spPr>
          <a:xfrm>
            <a:off x="2472829" y="1051925"/>
            <a:ext cx="4205400" cy="16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¿Qué es la usabilidad?</a:t>
            </a:r>
            <a:endParaRPr dirty="0"/>
          </a:p>
        </p:txBody>
      </p:sp>
      <p:sp>
        <p:nvSpPr>
          <p:cNvPr id="1592" name="Google Shape;1592;p76"/>
          <p:cNvSpPr txBox="1">
            <a:spLocks noGrp="1"/>
          </p:cNvSpPr>
          <p:nvPr>
            <p:ph type="subTitle" idx="1"/>
          </p:nvPr>
        </p:nvSpPr>
        <p:spPr>
          <a:xfrm>
            <a:off x="2630627" y="3068565"/>
            <a:ext cx="4071131" cy="240423"/>
          </a:xfrm>
          <a:prstGeom prst="rect">
            <a:avLst/>
          </a:prstGeom>
        </p:spPr>
        <p:txBody>
          <a:bodyPr spcFirstLastPara="1" wrap="square" lIns="91425" tIns="91425" rIns="91425" bIns="91425" anchor="ctr" anchorCtr="0">
            <a:noAutofit/>
          </a:bodyPr>
          <a:lstStyle/>
          <a:p>
            <a:pPr marL="0" lvl="0" indent="0" algn="just">
              <a:spcAft>
                <a:spcPts val="1200"/>
              </a:spcAft>
            </a:pPr>
            <a:r>
              <a:rPr lang="es-MX" sz="1400" b="1" dirty="0"/>
              <a:t>E</a:t>
            </a:r>
            <a:r>
              <a:rPr lang="es-MX" sz="1400" b="1" dirty="0" smtClean="0"/>
              <a:t>s </a:t>
            </a:r>
            <a:r>
              <a:rPr lang="es-MX" sz="1400" b="1" dirty="0"/>
              <a:t>un análisis de un producto que ha sido utilizado en una condición particular por usuarios particulares, que puede lograr el </a:t>
            </a:r>
            <a:r>
              <a:rPr lang="es-MX" sz="1400" b="1" dirty="0" smtClean="0"/>
              <a:t>objeto </a:t>
            </a:r>
            <a:r>
              <a:rPr lang="es-MX" sz="1400" b="1" dirty="0"/>
              <a:t>de una manera eficiente y </a:t>
            </a:r>
            <a:r>
              <a:rPr lang="es-MX" sz="1400" b="1" dirty="0" smtClean="0"/>
              <a:t>satisfactoria.</a:t>
            </a:r>
            <a:endParaRPr sz="1400" b="1" dirty="0"/>
          </a:p>
        </p:txBody>
      </p:sp>
      <p:grpSp>
        <p:nvGrpSpPr>
          <p:cNvPr id="1593" name="Google Shape;1593;p76"/>
          <p:cNvGrpSpPr/>
          <p:nvPr/>
        </p:nvGrpSpPr>
        <p:grpSpPr>
          <a:xfrm>
            <a:off x="6788550" y="3621697"/>
            <a:ext cx="1514782" cy="1006855"/>
            <a:chOff x="4981963" y="3755000"/>
            <a:chExt cx="1001575" cy="735575"/>
          </a:xfrm>
        </p:grpSpPr>
        <p:sp>
          <p:nvSpPr>
            <p:cNvPr id="1594" name="Google Shape;1594;p76"/>
            <p:cNvSpPr/>
            <p:nvPr/>
          </p:nvSpPr>
          <p:spPr>
            <a:xfrm>
              <a:off x="4981963" y="3755000"/>
              <a:ext cx="1001575" cy="735575"/>
            </a:xfrm>
            <a:custGeom>
              <a:avLst/>
              <a:gdLst/>
              <a:ahLst/>
              <a:cxnLst/>
              <a:rect l="l" t="t" r="r" b="b"/>
              <a:pathLst>
                <a:path w="40063" h="29423" extrusionOk="0">
                  <a:moveTo>
                    <a:pt x="1916" y="0"/>
                  </a:moveTo>
                  <a:cubicBezTo>
                    <a:pt x="852" y="0"/>
                    <a:pt x="1" y="882"/>
                    <a:pt x="1" y="1945"/>
                  </a:cubicBezTo>
                  <a:lnTo>
                    <a:pt x="1" y="27478"/>
                  </a:lnTo>
                  <a:cubicBezTo>
                    <a:pt x="1" y="28541"/>
                    <a:pt x="852" y="29423"/>
                    <a:pt x="1916" y="29423"/>
                  </a:cubicBezTo>
                  <a:lnTo>
                    <a:pt x="38148" y="29423"/>
                  </a:lnTo>
                  <a:cubicBezTo>
                    <a:pt x="39211" y="29423"/>
                    <a:pt x="40063" y="28541"/>
                    <a:pt x="40063" y="27478"/>
                  </a:cubicBezTo>
                  <a:lnTo>
                    <a:pt x="40063" y="1976"/>
                  </a:lnTo>
                  <a:cubicBezTo>
                    <a:pt x="40063" y="882"/>
                    <a:pt x="39211" y="0"/>
                    <a:pt x="38148" y="0"/>
                  </a:cubicBezTo>
                  <a:close/>
                </a:path>
              </a:pathLst>
            </a:custGeom>
            <a:solidFill>
              <a:schemeClr val="dk2"/>
            </a:solidFill>
            <a:ln>
              <a:noFill/>
            </a:ln>
            <a:effectLst>
              <a:outerShdw blurRad="57150" dist="7620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76"/>
            <p:cNvSpPr/>
            <p:nvPr/>
          </p:nvSpPr>
          <p:spPr>
            <a:xfrm>
              <a:off x="5092913" y="3848450"/>
              <a:ext cx="357950" cy="289550"/>
            </a:xfrm>
            <a:custGeom>
              <a:avLst/>
              <a:gdLst/>
              <a:ahLst/>
              <a:cxnLst/>
              <a:rect l="l" t="t" r="r" b="b"/>
              <a:pathLst>
                <a:path w="14318" h="11582" extrusionOk="0">
                  <a:moveTo>
                    <a:pt x="791" y="1"/>
                  </a:moveTo>
                  <a:cubicBezTo>
                    <a:pt x="335" y="1"/>
                    <a:pt x="1" y="365"/>
                    <a:pt x="1" y="791"/>
                  </a:cubicBezTo>
                  <a:lnTo>
                    <a:pt x="1" y="10791"/>
                  </a:lnTo>
                  <a:cubicBezTo>
                    <a:pt x="1" y="11247"/>
                    <a:pt x="366" y="11581"/>
                    <a:pt x="791" y="11581"/>
                  </a:cubicBezTo>
                  <a:lnTo>
                    <a:pt x="13527" y="11581"/>
                  </a:lnTo>
                  <a:cubicBezTo>
                    <a:pt x="13952" y="11581"/>
                    <a:pt x="14287" y="11247"/>
                    <a:pt x="14317" y="10791"/>
                  </a:cubicBezTo>
                  <a:lnTo>
                    <a:pt x="14317" y="791"/>
                  </a:lnTo>
                  <a:cubicBezTo>
                    <a:pt x="14317" y="335"/>
                    <a:pt x="13952" y="1"/>
                    <a:pt x="13527" y="1"/>
                  </a:cubicBezTo>
                  <a:close/>
                </a:path>
              </a:pathLst>
            </a:custGeom>
            <a:solidFill>
              <a:schemeClr val="accent1"/>
            </a:solidFill>
            <a:ln>
              <a:noFill/>
            </a:ln>
            <a:effectLst>
              <a:outerShdw blurRad="57150" dist="7620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76"/>
            <p:cNvSpPr/>
            <p:nvPr/>
          </p:nvSpPr>
          <p:spPr>
            <a:xfrm>
              <a:off x="5092913" y="4207125"/>
              <a:ext cx="779675" cy="30425"/>
            </a:xfrm>
            <a:custGeom>
              <a:avLst/>
              <a:gdLst/>
              <a:ahLst/>
              <a:cxnLst/>
              <a:rect l="l" t="t" r="r" b="b"/>
              <a:pathLst>
                <a:path w="31187" h="1217" extrusionOk="0">
                  <a:moveTo>
                    <a:pt x="609" y="0"/>
                  </a:moveTo>
                  <a:cubicBezTo>
                    <a:pt x="274" y="0"/>
                    <a:pt x="1" y="274"/>
                    <a:pt x="1" y="608"/>
                  </a:cubicBezTo>
                  <a:cubicBezTo>
                    <a:pt x="1" y="973"/>
                    <a:pt x="274" y="1216"/>
                    <a:pt x="609" y="1216"/>
                  </a:cubicBezTo>
                  <a:lnTo>
                    <a:pt x="30579" y="1216"/>
                  </a:lnTo>
                  <a:cubicBezTo>
                    <a:pt x="30913" y="1216"/>
                    <a:pt x="31187" y="973"/>
                    <a:pt x="31187" y="608"/>
                  </a:cubicBezTo>
                  <a:cubicBezTo>
                    <a:pt x="31187" y="274"/>
                    <a:pt x="30913" y="0"/>
                    <a:pt x="30579" y="0"/>
                  </a:cubicBezTo>
                  <a:close/>
                </a:path>
              </a:pathLst>
            </a:custGeom>
            <a:solidFill>
              <a:schemeClr val="lt1"/>
            </a:solidFill>
            <a:ln>
              <a:noFill/>
            </a:ln>
            <a:effectLst>
              <a:outerShdw blurRad="57150" dist="5715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76"/>
            <p:cNvSpPr/>
            <p:nvPr/>
          </p:nvSpPr>
          <p:spPr>
            <a:xfrm>
              <a:off x="5092913" y="4286900"/>
              <a:ext cx="779675" cy="30425"/>
            </a:xfrm>
            <a:custGeom>
              <a:avLst/>
              <a:gdLst/>
              <a:ahLst/>
              <a:cxnLst/>
              <a:rect l="l" t="t" r="r" b="b"/>
              <a:pathLst>
                <a:path w="31187" h="1217" extrusionOk="0">
                  <a:moveTo>
                    <a:pt x="609" y="1"/>
                  </a:moveTo>
                  <a:cubicBezTo>
                    <a:pt x="274" y="1"/>
                    <a:pt x="1" y="275"/>
                    <a:pt x="1" y="609"/>
                  </a:cubicBezTo>
                  <a:cubicBezTo>
                    <a:pt x="1" y="974"/>
                    <a:pt x="274" y="1217"/>
                    <a:pt x="609" y="1217"/>
                  </a:cubicBezTo>
                  <a:lnTo>
                    <a:pt x="30579" y="1217"/>
                  </a:lnTo>
                  <a:cubicBezTo>
                    <a:pt x="30913" y="1217"/>
                    <a:pt x="31187" y="913"/>
                    <a:pt x="31187" y="609"/>
                  </a:cubicBezTo>
                  <a:cubicBezTo>
                    <a:pt x="31187" y="275"/>
                    <a:pt x="30913" y="1"/>
                    <a:pt x="30579" y="1"/>
                  </a:cubicBezTo>
                  <a:close/>
                </a:path>
              </a:pathLst>
            </a:custGeom>
            <a:solidFill>
              <a:schemeClr val="lt1"/>
            </a:solidFill>
            <a:ln>
              <a:noFill/>
            </a:ln>
            <a:effectLst>
              <a:outerShdw blurRad="57150" dist="5715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76"/>
            <p:cNvSpPr/>
            <p:nvPr/>
          </p:nvSpPr>
          <p:spPr>
            <a:xfrm>
              <a:off x="5092913" y="4365950"/>
              <a:ext cx="295625" cy="30400"/>
            </a:xfrm>
            <a:custGeom>
              <a:avLst/>
              <a:gdLst/>
              <a:ahLst/>
              <a:cxnLst/>
              <a:rect l="l" t="t" r="r" b="b"/>
              <a:pathLst>
                <a:path w="11825" h="1216" extrusionOk="0">
                  <a:moveTo>
                    <a:pt x="609" y="0"/>
                  </a:moveTo>
                  <a:cubicBezTo>
                    <a:pt x="274" y="0"/>
                    <a:pt x="1" y="274"/>
                    <a:pt x="1" y="608"/>
                  </a:cubicBezTo>
                  <a:cubicBezTo>
                    <a:pt x="1" y="942"/>
                    <a:pt x="274" y="1216"/>
                    <a:pt x="609" y="1216"/>
                  </a:cubicBezTo>
                  <a:lnTo>
                    <a:pt x="11217" y="1216"/>
                  </a:lnTo>
                  <a:cubicBezTo>
                    <a:pt x="11551" y="1216"/>
                    <a:pt x="11825" y="942"/>
                    <a:pt x="11825" y="608"/>
                  </a:cubicBezTo>
                  <a:cubicBezTo>
                    <a:pt x="11825" y="274"/>
                    <a:pt x="11551" y="0"/>
                    <a:pt x="11217" y="0"/>
                  </a:cubicBezTo>
                  <a:close/>
                </a:path>
              </a:pathLst>
            </a:custGeom>
            <a:solidFill>
              <a:schemeClr val="lt1"/>
            </a:solidFill>
            <a:ln>
              <a:noFill/>
            </a:ln>
            <a:effectLst>
              <a:outerShdw blurRad="57150" dist="5715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76"/>
            <p:cNvSpPr/>
            <p:nvPr/>
          </p:nvSpPr>
          <p:spPr>
            <a:xfrm>
              <a:off x="5515413" y="3848450"/>
              <a:ext cx="357950" cy="289550"/>
            </a:xfrm>
            <a:custGeom>
              <a:avLst/>
              <a:gdLst/>
              <a:ahLst/>
              <a:cxnLst/>
              <a:rect l="l" t="t" r="r" b="b"/>
              <a:pathLst>
                <a:path w="14318" h="11582" extrusionOk="0">
                  <a:moveTo>
                    <a:pt x="791" y="1"/>
                  </a:moveTo>
                  <a:cubicBezTo>
                    <a:pt x="335" y="1"/>
                    <a:pt x="1" y="365"/>
                    <a:pt x="1" y="791"/>
                  </a:cubicBezTo>
                  <a:lnTo>
                    <a:pt x="1" y="10791"/>
                  </a:lnTo>
                  <a:cubicBezTo>
                    <a:pt x="1" y="11247"/>
                    <a:pt x="396" y="11581"/>
                    <a:pt x="791" y="11581"/>
                  </a:cubicBezTo>
                  <a:lnTo>
                    <a:pt x="13527" y="11581"/>
                  </a:lnTo>
                  <a:cubicBezTo>
                    <a:pt x="13952" y="11581"/>
                    <a:pt x="14287" y="11247"/>
                    <a:pt x="14317" y="10791"/>
                  </a:cubicBezTo>
                  <a:lnTo>
                    <a:pt x="14317" y="791"/>
                  </a:lnTo>
                  <a:cubicBezTo>
                    <a:pt x="14317" y="335"/>
                    <a:pt x="13952" y="1"/>
                    <a:pt x="13527" y="1"/>
                  </a:cubicBezTo>
                  <a:close/>
                </a:path>
              </a:pathLst>
            </a:custGeom>
            <a:solidFill>
              <a:schemeClr val="accent3"/>
            </a:solidFill>
            <a:ln>
              <a:noFill/>
            </a:ln>
            <a:effectLst>
              <a:outerShdw blurRad="57150" dist="7620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0" name="Google Shape;1600;p76"/>
          <p:cNvGrpSpPr/>
          <p:nvPr/>
        </p:nvGrpSpPr>
        <p:grpSpPr>
          <a:xfrm flipH="1">
            <a:off x="7908792" y="2620556"/>
            <a:ext cx="789081" cy="515055"/>
            <a:chOff x="4842900" y="2922987"/>
            <a:chExt cx="436632" cy="284986"/>
          </a:xfrm>
        </p:grpSpPr>
        <p:sp>
          <p:nvSpPr>
            <p:cNvPr id="1601" name="Google Shape;1601;p76"/>
            <p:cNvSpPr/>
            <p:nvPr/>
          </p:nvSpPr>
          <p:spPr>
            <a:xfrm>
              <a:off x="4842900" y="2922987"/>
              <a:ext cx="436632" cy="284986"/>
            </a:xfrm>
            <a:custGeom>
              <a:avLst/>
              <a:gdLst/>
              <a:ahLst/>
              <a:cxnLst/>
              <a:rect l="l" t="t" r="r" b="b"/>
              <a:pathLst>
                <a:path w="35922" h="23446" extrusionOk="0">
                  <a:moveTo>
                    <a:pt x="3448" y="1"/>
                  </a:moveTo>
                  <a:cubicBezTo>
                    <a:pt x="1555" y="1"/>
                    <a:pt x="0" y="1538"/>
                    <a:pt x="0" y="3432"/>
                  </a:cubicBezTo>
                  <a:lnTo>
                    <a:pt x="0" y="15552"/>
                  </a:lnTo>
                  <a:cubicBezTo>
                    <a:pt x="0" y="17446"/>
                    <a:pt x="1555" y="18983"/>
                    <a:pt x="3448" y="18983"/>
                  </a:cubicBezTo>
                  <a:lnTo>
                    <a:pt x="24950" y="18983"/>
                  </a:lnTo>
                  <a:lnTo>
                    <a:pt x="29074" y="23446"/>
                  </a:lnTo>
                  <a:lnTo>
                    <a:pt x="29074" y="18983"/>
                  </a:lnTo>
                  <a:lnTo>
                    <a:pt x="32473" y="18983"/>
                  </a:lnTo>
                  <a:cubicBezTo>
                    <a:pt x="34382" y="18983"/>
                    <a:pt x="35921" y="17446"/>
                    <a:pt x="35921" y="15552"/>
                  </a:cubicBezTo>
                  <a:lnTo>
                    <a:pt x="35921" y="3432"/>
                  </a:lnTo>
                  <a:cubicBezTo>
                    <a:pt x="35921" y="1538"/>
                    <a:pt x="34382" y="1"/>
                    <a:pt x="32473" y="1"/>
                  </a:cubicBezTo>
                  <a:close/>
                </a:path>
              </a:pathLst>
            </a:custGeom>
            <a:gradFill>
              <a:gsLst>
                <a:gs pos="0">
                  <a:srgbClr val="FEE1E1"/>
                </a:gs>
                <a:gs pos="100000">
                  <a:srgbClr val="F66767"/>
                </a:gs>
              </a:gsLst>
              <a:lin ang="5400012" scaled="0"/>
            </a:gradFill>
            <a:ln>
              <a:noFill/>
            </a:ln>
            <a:effectLst>
              <a:outerShdw blurRad="57150" dist="19050" dir="5400000" algn="bl" rotWithShape="0">
                <a:srgbClr val="5352EE">
                  <a:alpha val="18000"/>
                </a:srgb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76"/>
            <p:cNvSpPr/>
            <p:nvPr/>
          </p:nvSpPr>
          <p:spPr>
            <a:xfrm>
              <a:off x="4917676" y="3006198"/>
              <a:ext cx="287065" cy="60824"/>
            </a:xfrm>
            <a:custGeom>
              <a:avLst/>
              <a:gdLst/>
              <a:ahLst/>
              <a:cxnLst/>
              <a:rect l="l" t="t" r="r" b="b"/>
              <a:pathLst>
                <a:path w="23617" h="5004" extrusionOk="0">
                  <a:moveTo>
                    <a:pt x="2503" y="0"/>
                  </a:moveTo>
                  <a:cubicBezTo>
                    <a:pt x="1117" y="0"/>
                    <a:pt x="1" y="1116"/>
                    <a:pt x="1" y="2502"/>
                  </a:cubicBezTo>
                  <a:cubicBezTo>
                    <a:pt x="1" y="3888"/>
                    <a:pt x="1117" y="5004"/>
                    <a:pt x="2503" y="5004"/>
                  </a:cubicBezTo>
                  <a:cubicBezTo>
                    <a:pt x="3873" y="5004"/>
                    <a:pt x="4988" y="3888"/>
                    <a:pt x="4988" y="2502"/>
                  </a:cubicBezTo>
                  <a:cubicBezTo>
                    <a:pt x="4988" y="1116"/>
                    <a:pt x="3873" y="0"/>
                    <a:pt x="2503" y="0"/>
                  </a:cubicBezTo>
                  <a:close/>
                  <a:moveTo>
                    <a:pt x="11817" y="0"/>
                  </a:moveTo>
                  <a:cubicBezTo>
                    <a:pt x="10431" y="0"/>
                    <a:pt x="9316" y="1116"/>
                    <a:pt x="9316" y="2502"/>
                  </a:cubicBezTo>
                  <a:cubicBezTo>
                    <a:pt x="9316" y="3888"/>
                    <a:pt x="10431" y="5004"/>
                    <a:pt x="11817" y="5004"/>
                  </a:cubicBezTo>
                  <a:cubicBezTo>
                    <a:pt x="13186" y="5004"/>
                    <a:pt x="14301" y="3888"/>
                    <a:pt x="14301" y="2502"/>
                  </a:cubicBezTo>
                  <a:cubicBezTo>
                    <a:pt x="14301" y="1116"/>
                    <a:pt x="13186" y="0"/>
                    <a:pt x="11817" y="0"/>
                  </a:cubicBezTo>
                  <a:close/>
                  <a:moveTo>
                    <a:pt x="21131" y="0"/>
                  </a:moveTo>
                  <a:cubicBezTo>
                    <a:pt x="19744" y="0"/>
                    <a:pt x="18629" y="1116"/>
                    <a:pt x="18629" y="2502"/>
                  </a:cubicBezTo>
                  <a:cubicBezTo>
                    <a:pt x="18629" y="3888"/>
                    <a:pt x="19744" y="5004"/>
                    <a:pt x="21131" y="5004"/>
                  </a:cubicBezTo>
                  <a:cubicBezTo>
                    <a:pt x="22500" y="5004"/>
                    <a:pt x="23616" y="3888"/>
                    <a:pt x="23616" y="2502"/>
                  </a:cubicBezTo>
                  <a:cubicBezTo>
                    <a:pt x="23616" y="1116"/>
                    <a:pt x="22500" y="0"/>
                    <a:pt x="21131" y="0"/>
                  </a:cubicBezTo>
                  <a:close/>
                </a:path>
              </a:pathLst>
            </a:custGeom>
            <a:solidFill>
              <a:srgbClr val="FFFFFF"/>
            </a:solidFill>
            <a:ln>
              <a:noFill/>
            </a:ln>
            <a:effectLst>
              <a:outerShdw blurRad="57150" dist="19050" dir="5400000" algn="bl" rotWithShape="0">
                <a:srgbClr val="5352EE">
                  <a:alpha val="18000"/>
                </a:srgb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3" name="Google Shape;1603;p76"/>
          <p:cNvSpPr/>
          <p:nvPr/>
        </p:nvSpPr>
        <p:spPr>
          <a:xfrm>
            <a:off x="847750" y="4125125"/>
            <a:ext cx="356425" cy="355650"/>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76"/>
          <p:cNvSpPr/>
          <p:nvPr/>
        </p:nvSpPr>
        <p:spPr>
          <a:xfrm>
            <a:off x="8077075" y="801150"/>
            <a:ext cx="250775" cy="250775"/>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591"/>
                                        </p:tgtEl>
                                        <p:attrNameLst>
                                          <p:attrName>style.visibility</p:attrName>
                                        </p:attrNameLst>
                                      </p:cBhvr>
                                      <p:to>
                                        <p:strVal val="visible"/>
                                      </p:to>
                                    </p:set>
                                    <p:anim calcmode="lin" valueType="num">
                                      <p:cBhvr additive="base">
                                        <p:cTn id="7" dur="800"/>
                                        <p:tgtEl>
                                          <p:spTgt spid="1591"/>
                                        </p:tgtEl>
                                        <p:attrNameLst>
                                          <p:attrName>ppt_w</p:attrName>
                                        </p:attrNameLst>
                                      </p:cBhvr>
                                      <p:tavLst>
                                        <p:tav tm="0">
                                          <p:val>
                                            <p:strVal val="0"/>
                                          </p:val>
                                        </p:tav>
                                        <p:tav tm="100000">
                                          <p:val>
                                            <p:strVal val="#ppt_w"/>
                                          </p:val>
                                        </p:tav>
                                      </p:tavLst>
                                    </p:anim>
                                    <p:anim calcmode="lin" valueType="num">
                                      <p:cBhvr additive="base">
                                        <p:cTn id="8" dur="800"/>
                                        <p:tgtEl>
                                          <p:spTgt spid="1591"/>
                                        </p:tgtEl>
                                        <p:attrNameLst>
                                          <p:attrName>ppt_h</p:attrName>
                                        </p:attrNameLst>
                                      </p:cBhvr>
                                      <p:tavLst>
                                        <p:tav tm="0">
                                          <p:val>
                                            <p:strVal val="0"/>
                                          </p:val>
                                        </p:tav>
                                        <p:tav tm="100000">
                                          <p:val>
                                            <p:strVal val="#ppt_h"/>
                                          </p:val>
                                        </p:tav>
                                      </p:tavLst>
                                    </p:anim>
                                  </p:childTnLst>
                                </p:cTn>
                              </p:par>
                            </p:childTnLst>
                          </p:cTn>
                        </p:par>
                        <p:par>
                          <p:cTn id="9" fill="hold">
                            <p:stCondLst>
                              <p:cond delay="800"/>
                            </p:stCondLst>
                            <p:childTnLst>
                              <p:par>
                                <p:cTn id="10" presetID="2" presetClass="entr" presetSubtype="1" fill="hold" nodeType="afterEffect">
                                  <p:stCondLst>
                                    <p:cond delay="0"/>
                                  </p:stCondLst>
                                  <p:childTnLst>
                                    <p:set>
                                      <p:cBhvr>
                                        <p:cTn id="11" dur="1" fill="hold">
                                          <p:stCondLst>
                                            <p:cond delay="0"/>
                                          </p:stCondLst>
                                        </p:cTn>
                                        <p:tgtEl>
                                          <p:spTgt spid="1600"/>
                                        </p:tgtEl>
                                        <p:attrNameLst>
                                          <p:attrName>style.visibility</p:attrName>
                                        </p:attrNameLst>
                                      </p:cBhvr>
                                      <p:to>
                                        <p:strVal val="visible"/>
                                      </p:to>
                                    </p:set>
                                    <p:anim calcmode="lin" valueType="num">
                                      <p:cBhvr additive="base">
                                        <p:cTn id="12" dur="800"/>
                                        <p:tgtEl>
                                          <p:spTgt spid="1600"/>
                                        </p:tgtEl>
                                        <p:attrNameLst>
                                          <p:attrName>ppt_y</p:attrName>
                                        </p:attrNameLst>
                                      </p:cBhvr>
                                      <p:tavLst>
                                        <p:tav tm="0">
                                          <p:val>
                                            <p:strVal val="#ppt_y-1"/>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593"/>
                                        </p:tgtEl>
                                        <p:attrNameLst>
                                          <p:attrName>style.visibility</p:attrName>
                                        </p:attrNameLst>
                                      </p:cBhvr>
                                      <p:to>
                                        <p:strVal val="visible"/>
                                      </p:to>
                                    </p:set>
                                    <p:anim calcmode="lin" valueType="num">
                                      <p:cBhvr additive="base">
                                        <p:cTn id="15" dur="800"/>
                                        <p:tgtEl>
                                          <p:spTgt spid="1593"/>
                                        </p:tgtEl>
                                        <p:attrNameLst>
                                          <p:attrName>ppt_y</p:attrName>
                                        </p:attrNameLst>
                                      </p:cBhvr>
                                      <p:tavLst>
                                        <p:tav tm="0">
                                          <p:val>
                                            <p:strVal val="#ppt_y-1"/>
                                          </p:val>
                                        </p:tav>
                                        <p:tav tm="100000">
                                          <p:val>
                                            <p:strVal val="#ppt_y"/>
                                          </p:val>
                                        </p:tav>
                                      </p:tavLst>
                                    </p:anim>
                                  </p:childTnLst>
                                </p:cTn>
                              </p:par>
                            </p:childTnLst>
                          </p:cTn>
                        </p:par>
                        <p:par>
                          <p:cTn id="16" fill="hold">
                            <p:stCondLst>
                              <p:cond delay="1600"/>
                            </p:stCondLst>
                            <p:childTnLst>
                              <p:par>
                                <p:cTn id="17" presetID="8" presetClass="emph" presetSubtype="0" fill="hold" nodeType="afterEffect">
                                  <p:stCondLst>
                                    <p:cond delay="0"/>
                                  </p:stCondLst>
                                  <p:childTnLst>
                                    <p:animRot by="-21600000">
                                      <p:cBhvr>
                                        <p:cTn id="18" dur="800" fill="hold"/>
                                        <p:tgtEl>
                                          <p:spTgt spid="1604"/>
                                        </p:tgtEl>
                                        <p:attrNameLst>
                                          <p:attrName>r</p:attrName>
                                        </p:attrNameLst>
                                      </p:cBhvr>
                                    </p:animRot>
                                  </p:childTnLst>
                                </p:cTn>
                              </p:par>
                              <p:par>
                                <p:cTn id="19" presetID="8" presetClass="emph" presetSubtype="0" fill="hold" nodeType="withEffect">
                                  <p:stCondLst>
                                    <p:cond delay="0"/>
                                  </p:stCondLst>
                                  <p:childTnLst>
                                    <p:animRot by="-21600000">
                                      <p:cBhvr>
                                        <p:cTn id="20" dur="800" fill="hold"/>
                                        <p:tgtEl>
                                          <p:spTgt spid="16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77"/>
          <p:cNvSpPr/>
          <p:nvPr/>
        </p:nvSpPr>
        <p:spPr>
          <a:xfrm>
            <a:off x="1131825" y="2924813"/>
            <a:ext cx="2112382" cy="655400"/>
          </a:xfrm>
          <a:prstGeom prst="roundRect">
            <a:avLst>
              <a:gd name="adj" fmla="val 50000"/>
            </a:avLst>
          </a:prstGeom>
          <a:solidFill>
            <a:schemeClr val="lt2"/>
          </a:solidFill>
          <a:ln w="9525" cap="flat" cmpd="sng">
            <a:solidFill>
              <a:schemeClr val="lt1"/>
            </a:solidFill>
            <a:prstDash val="solid"/>
            <a:round/>
            <a:headEnd type="none" w="sm" len="sm"/>
            <a:tailEnd type="none" w="sm" len="sm"/>
          </a:ln>
          <a:effectLst>
            <a:outerShdw blurRad="57150" dist="47625"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77"/>
          <p:cNvSpPr/>
          <p:nvPr/>
        </p:nvSpPr>
        <p:spPr>
          <a:xfrm>
            <a:off x="1354821" y="1478250"/>
            <a:ext cx="1728000" cy="338100"/>
          </a:xfrm>
          <a:prstGeom prst="roundRect">
            <a:avLst>
              <a:gd name="adj" fmla="val 50000"/>
            </a:avLst>
          </a:prstGeom>
          <a:solidFill>
            <a:schemeClr val="lt2"/>
          </a:solidFill>
          <a:ln w="9525" cap="flat" cmpd="sng">
            <a:solidFill>
              <a:schemeClr val="lt1"/>
            </a:solidFill>
            <a:prstDash val="solid"/>
            <a:round/>
            <a:headEnd type="none" w="sm" len="sm"/>
            <a:tailEnd type="none" w="sm" len="sm"/>
          </a:ln>
          <a:effectLst>
            <a:outerShdw blurRad="57150" dist="47625"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77"/>
          <p:cNvSpPr txBox="1">
            <a:spLocks noGrp="1"/>
          </p:cNvSpPr>
          <p:nvPr>
            <p:ph type="title"/>
          </p:nvPr>
        </p:nvSpPr>
        <p:spPr>
          <a:xfrm>
            <a:off x="720050" y="6927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Factores</a:t>
            </a:r>
            <a:endParaRPr dirty="0"/>
          </a:p>
        </p:txBody>
      </p:sp>
      <p:sp>
        <p:nvSpPr>
          <p:cNvPr id="1613" name="Google Shape;1613;p77"/>
          <p:cNvSpPr txBox="1">
            <a:spLocks noGrp="1"/>
          </p:cNvSpPr>
          <p:nvPr>
            <p:ph type="subTitle" idx="1"/>
          </p:nvPr>
        </p:nvSpPr>
        <p:spPr>
          <a:xfrm>
            <a:off x="3475686" y="1337305"/>
            <a:ext cx="3593794" cy="1094167"/>
          </a:xfrm>
          <a:prstGeom prst="rect">
            <a:avLst/>
          </a:prstGeom>
        </p:spPr>
        <p:txBody>
          <a:bodyPr spcFirstLastPara="1" wrap="square" lIns="91425" tIns="91425" rIns="91425" bIns="91425" anchor="ctr" anchorCtr="0">
            <a:noAutofit/>
          </a:bodyPr>
          <a:lstStyle/>
          <a:p>
            <a:pPr marL="0" lvl="0" indent="0" algn="just"/>
            <a:r>
              <a:rPr lang="es-MX" dirty="0"/>
              <a:t>R</a:t>
            </a:r>
            <a:r>
              <a:rPr lang="es-MX" dirty="0" smtClean="0"/>
              <a:t>eflejan </a:t>
            </a:r>
            <a:r>
              <a:rPr lang="es-MX" dirty="0"/>
              <a:t>la facilidad de uso y se miden mediante el funcionamiento de diferentes tipos de </a:t>
            </a:r>
            <a:r>
              <a:rPr lang="es-MX" dirty="0" smtClean="0"/>
              <a:t>trabajos.</a:t>
            </a:r>
            <a:endParaRPr dirty="0"/>
          </a:p>
        </p:txBody>
      </p:sp>
      <p:sp>
        <p:nvSpPr>
          <p:cNvPr id="1614" name="Google Shape;1614;p77"/>
          <p:cNvSpPr txBox="1">
            <a:spLocks noGrp="1"/>
          </p:cNvSpPr>
          <p:nvPr>
            <p:ph type="subTitle" idx="2"/>
          </p:nvPr>
        </p:nvSpPr>
        <p:spPr>
          <a:xfrm>
            <a:off x="3396678" y="3114001"/>
            <a:ext cx="3672802" cy="1198278"/>
          </a:xfrm>
          <a:prstGeom prst="rect">
            <a:avLst/>
          </a:prstGeom>
        </p:spPr>
        <p:txBody>
          <a:bodyPr spcFirstLastPara="1" wrap="square" lIns="91425" tIns="91425" rIns="91425" bIns="91425" anchor="ctr" anchorCtr="0">
            <a:noAutofit/>
          </a:bodyPr>
          <a:lstStyle/>
          <a:p>
            <a:pPr marL="0" lvl="0" indent="0" algn="just"/>
            <a:r>
              <a:rPr lang="es-MX" dirty="0"/>
              <a:t>Este es un </a:t>
            </a:r>
            <a:r>
              <a:rPr lang="es-MX" dirty="0" err="1"/>
              <a:t>subcampo</a:t>
            </a:r>
            <a:r>
              <a:rPr lang="es-MX" dirty="0"/>
              <a:t> de diseño de UX (</a:t>
            </a:r>
            <a:r>
              <a:rPr lang="es-MX" dirty="0" err="1"/>
              <a:t>User</a:t>
            </a:r>
            <a:r>
              <a:rPr lang="es-MX" dirty="0"/>
              <a:t> </a:t>
            </a:r>
            <a:r>
              <a:rPr lang="es-MX" dirty="0" err="1"/>
              <a:t>experience</a:t>
            </a:r>
            <a:r>
              <a:rPr lang="es-MX" dirty="0"/>
              <a:t> o Experiencia del Usuario) . Si bien la usabilidad y el diseño de UX se utilizaron indistintamente, ahora debe comprender que la usabilidad contribuye especialmente al diseño de la experiencia del usuario</a:t>
            </a:r>
            <a:endParaRPr dirty="0"/>
          </a:p>
        </p:txBody>
      </p:sp>
      <p:sp>
        <p:nvSpPr>
          <p:cNvPr id="1615" name="Google Shape;1615;p77"/>
          <p:cNvSpPr txBox="1">
            <a:spLocks noGrp="1"/>
          </p:cNvSpPr>
          <p:nvPr>
            <p:ph type="subTitle" idx="3"/>
          </p:nvPr>
        </p:nvSpPr>
        <p:spPr>
          <a:xfrm>
            <a:off x="1571713" y="1567683"/>
            <a:ext cx="1599000" cy="2454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dirty="0" smtClean="0"/>
              <a:t>Humanos</a:t>
            </a:r>
            <a:endParaRPr dirty="0"/>
          </a:p>
        </p:txBody>
      </p:sp>
      <p:sp>
        <p:nvSpPr>
          <p:cNvPr id="1616" name="Google Shape;1616;p77"/>
          <p:cNvSpPr txBox="1">
            <a:spLocks noGrp="1"/>
          </p:cNvSpPr>
          <p:nvPr>
            <p:ph type="subTitle" idx="4"/>
          </p:nvPr>
        </p:nvSpPr>
        <p:spPr>
          <a:xfrm>
            <a:off x="1419321" y="3227096"/>
            <a:ext cx="1599000" cy="2454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dirty="0" smtClean="0"/>
              <a:t>Facilidad de operación. </a:t>
            </a:r>
            <a:endParaRPr dirty="0"/>
          </a:p>
        </p:txBody>
      </p:sp>
      <p:sp>
        <p:nvSpPr>
          <p:cNvPr id="1627" name="Google Shape;1627;p77"/>
          <p:cNvSpPr/>
          <p:nvPr/>
        </p:nvSpPr>
        <p:spPr>
          <a:xfrm>
            <a:off x="936800" y="3913999"/>
            <a:ext cx="297009" cy="296363"/>
          </a:xfrm>
          <a:custGeom>
            <a:avLst/>
            <a:gdLst/>
            <a:ahLst/>
            <a:cxnLst/>
            <a:rect l="l" t="t" r="r" b="b"/>
            <a:pathLst>
              <a:path w="14257" h="14226" extrusionOk="0">
                <a:moveTo>
                  <a:pt x="7160" y="4895"/>
                </a:moveTo>
                <a:cubicBezTo>
                  <a:pt x="8066" y="4895"/>
                  <a:pt x="8891" y="5467"/>
                  <a:pt x="9180" y="6383"/>
                </a:cubicBezTo>
                <a:cubicBezTo>
                  <a:pt x="9575" y="7508"/>
                  <a:pt x="8967" y="8724"/>
                  <a:pt x="7812" y="9119"/>
                </a:cubicBezTo>
                <a:cubicBezTo>
                  <a:pt x="7591" y="9191"/>
                  <a:pt x="7367" y="9225"/>
                  <a:pt x="7145" y="9225"/>
                </a:cubicBezTo>
                <a:cubicBezTo>
                  <a:pt x="6241" y="9225"/>
                  <a:pt x="5394" y="8655"/>
                  <a:pt x="5077" y="7751"/>
                </a:cubicBezTo>
                <a:cubicBezTo>
                  <a:pt x="4712" y="6596"/>
                  <a:pt x="5320" y="5380"/>
                  <a:pt x="6444" y="5016"/>
                </a:cubicBezTo>
                <a:cubicBezTo>
                  <a:pt x="6683" y="4934"/>
                  <a:pt x="6924" y="4895"/>
                  <a:pt x="7160" y="4895"/>
                </a:cubicBezTo>
                <a:close/>
                <a:moveTo>
                  <a:pt x="6080" y="0"/>
                </a:moveTo>
                <a:lnTo>
                  <a:pt x="3526" y="851"/>
                </a:lnTo>
                <a:lnTo>
                  <a:pt x="4226" y="2827"/>
                </a:lnTo>
                <a:cubicBezTo>
                  <a:pt x="3830" y="3101"/>
                  <a:pt x="3526" y="3374"/>
                  <a:pt x="3222" y="3709"/>
                </a:cubicBezTo>
                <a:lnTo>
                  <a:pt x="1368" y="2797"/>
                </a:lnTo>
                <a:lnTo>
                  <a:pt x="183" y="5228"/>
                </a:lnTo>
                <a:lnTo>
                  <a:pt x="2037" y="6140"/>
                </a:lnTo>
                <a:cubicBezTo>
                  <a:pt x="1976" y="6566"/>
                  <a:pt x="1946" y="7022"/>
                  <a:pt x="1976" y="7478"/>
                </a:cubicBezTo>
                <a:lnTo>
                  <a:pt x="0" y="8146"/>
                </a:lnTo>
                <a:lnTo>
                  <a:pt x="852" y="10700"/>
                </a:lnTo>
                <a:lnTo>
                  <a:pt x="2827" y="10031"/>
                </a:lnTo>
                <a:cubicBezTo>
                  <a:pt x="3101" y="10396"/>
                  <a:pt x="3374" y="10700"/>
                  <a:pt x="3709" y="11004"/>
                </a:cubicBezTo>
                <a:lnTo>
                  <a:pt x="2797" y="12858"/>
                </a:lnTo>
                <a:lnTo>
                  <a:pt x="5229" y="14043"/>
                </a:lnTo>
                <a:lnTo>
                  <a:pt x="6140" y="12189"/>
                </a:lnTo>
                <a:cubicBezTo>
                  <a:pt x="6441" y="12232"/>
                  <a:pt x="6757" y="12275"/>
                  <a:pt x="7078" y="12275"/>
                </a:cubicBezTo>
                <a:cubicBezTo>
                  <a:pt x="7211" y="12275"/>
                  <a:pt x="7344" y="12268"/>
                  <a:pt x="7478" y="12250"/>
                </a:cubicBezTo>
                <a:lnTo>
                  <a:pt x="8147" y="14225"/>
                </a:lnTo>
                <a:lnTo>
                  <a:pt x="10700" y="13374"/>
                </a:lnTo>
                <a:lnTo>
                  <a:pt x="10031" y="11399"/>
                </a:lnTo>
                <a:cubicBezTo>
                  <a:pt x="10396" y="11125"/>
                  <a:pt x="10700" y="10852"/>
                  <a:pt x="11004" y="10517"/>
                </a:cubicBezTo>
                <a:lnTo>
                  <a:pt x="12858" y="11429"/>
                </a:lnTo>
                <a:lnTo>
                  <a:pt x="14043" y="8997"/>
                </a:lnTo>
                <a:lnTo>
                  <a:pt x="12189" y="8086"/>
                </a:lnTo>
                <a:cubicBezTo>
                  <a:pt x="12280" y="7660"/>
                  <a:pt x="12311" y="7204"/>
                  <a:pt x="12280" y="6748"/>
                </a:cubicBezTo>
                <a:lnTo>
                  <a:pt x="14256" y="6079"/>
                </a:lnTo>
                <a:lnTo>
                  <a:pt x="13375" y="3526"/>
                </a:lnTo>
                <a:lnTo>
                  <a:pt x="11399" y="4195"/>
                </a:lnTo>
                <a:cubicBezTo>
                  <a:pt x="11125" y="3830"/>
                  <a:pt x="10852" y="3526"/>
                  <a:pt x="10517" y="3222"/>
                </a:cubicBezTo>
                <a:lnTo>
                  <a:pt x="11429" y="1368"/>
                </a:lnTo>
                <a:lnTo>
                  <a:pt x="8998" y="183"/>
                </a:lnTo>
                <a:lnTo>
                  <a:pt x="8086" y="2037"/>
                </a:lnTo>
                <a:cubicBezTo>
                  <a:pt x="7785" y="1994"/>
                  <a:pt x="7469" y="1951"/>
                  <a:pt x="7148" y="1951"/>
                </a:cubicBezTo>
                <a:cubicBezTo>
                  <a:pt x="7015" y="1951"/>
                  <a:pt x="6882" y="1958"/>
                  <a:pt x="6748" y="1976"/>
                </a:cubicBezTo>
                <a:lnTo>
                  <a:pt x="6080" y="0"/>
                </a:lnTo>
                <a:close/>
              </a:path>
            </a:pathLst>
          </a:custGeom>
          <a:solidFill>
            <a:schemeClr val="accent5"/>
          </a:solidFill>
          <a:ln>
            <a:noFill/>
          </a:ln>
          <a:effectLst>
            <a:outerShdw blurRad="57150" dist="57150" dir="5400000" algn="bl" rotWithShape="0">
              <a:schemeClr val="dk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7"/>
          <p:cNvSpPr/>
          <p:nvPr/>
        </p:nvSpPr>
        <p:spPr>
          <a:xfrm>
            <a:off x="1000013" y="1415900"/>
            <a:ext cx="250775" cy="250775"/>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accent1"/>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77"/>
          <p:cNvSpPr/>
          <p:nvPr/>
        </p:nvSpPr>
        <p:spPr>
          <a:xfrm rot="10800000">
            <a:off x="7805629" y="1690383"/>
            <a:ext cx="338446" cy="338446"/>
          </a:xfrm>
          <a:custGeom>
            <a:avLst/>
            <a:gdLst/>
            <a:ahLst/>
            <a:cxnLst/>
            <a:rect l="l" t="t" r="r" b="b"/>
            <a:pathLst>
              <a:path w="10031" h="10031" extrusionOk="0">
                <a:moveTo>
                  <a:pt x="5047" y="3455"/>
                </a:moveTo>
                <a:cubicBezTo>
                  <a:pt x="5309" y="3455"/>
                  <a:pt x="5573" y="3526"/>
                  <a:pt x="5806" y="3678"/>
                </a:cubicBezTo>
                <a:cubicBezTo>
                  <a:pt x="6535" y="4134"/>
                  <a:pt x="6778" y="5046"/>
                  <a:pt x="6353" y="5775"/>
                </a:cubicBezTo>
                <a:cubicBezTo>
                  <a:pt x="6074" y="6254"/>
                  <a:pt x="5572" y="6523"/>
                  <a:pt x="5055" y="6523"/>
                </a:cubicBezTo>
                <a:cubicBezTo>
                  <a:pt x="4783" y="6523"/>
                  <a:pt x="4507" y="6449"/>
                  <a:pt x="4256" y="6292"/>
                </a:cubicBezTo>
                <a:cubicBezTo>
                  <a:pt x="3526" y="5897"/>
                  <a:pt x="3283" y="4924"/>
                  <a:pt x="3739" y="4225"/>
                </a:cubicBezTo>
                <a:cubicBezTo>
                  <a:pt x="4002" y="3739"/>
                  <a:pt x="4522" y="3455"/>
                  <a:pt x="5047" y="3455"/>
                </a:cubicBezTo>
                <a:close/>
                <a:moveTo>
                  <a:pt x="4681" y="0"/>
                </a:moveTo>
                <a:lnTo>
                  <a:pt x="2857" y="456"/>
                </a:lnTo>
                <a:lnTo>
                  <a:pt x="3222" y="1854"/>
                </a:lnTo>
                <a:cubicBezTo>
                  <a:pt x="2979" y="2006"/>
                  <a:pt x="2705" y="2189"/>
                  <a:pt x="2462" y="2432"/>
                </a:cubicBezTo>
                <a:lnTo>
                  <a:pt x="1216" y="1672"/>
                </a:lnTo>
                <a:lnTo>
                  <a:pt x="274" y="3313"/>
                </a:lnTo>
                <a:lnTo>
                  <a:pt x="1520" y="4073"/>
                </a:lnTo>
                <a:cubicBezTo>
                  <a:pt x="1459" y="4377"/>
                  <a:pt x="1398" y="4681"/>
                  <a:pt x="1398" y="4985"/>
                </a:cubicBezTo>
                <a:lnTo>
                  <a:pt x="0" y="5350"/>
                </a:lnTo>
                <a:lnTo>
                  <a:pt x="456" y="7173"/>
                </a:lnTo>
                <a:lnTo>
                  <a:pt x="1854" y="6809"/>
                </a:lnTo>
                <a:cubicBezTo>
                  <a:pt x="2006" y="7052"/>
                  <a:pt x="2189" y="7325"/>
                  <a:pt x="2432" y="7569"/>
                </a:cubicBezTo>
                <a:lnTo>
                  <a:pt x="1672" y="8815"/>
                </a:lnTo>
                <a:lnTo>
                  <a:pt x="3313" y="9757"/>
                </a:lnTo>
                <a:lnTo>
                  <a:pt x="4073" y="8511"/>
                </a:lnTo>
                <a:cubicBezTo>
                  <a:pt x="4377" y="8572"/>
                  <a:pt x="4681" y="8632"/>
                  <a:pt x="4985" y="8632"/>
                </a:cubicBezTo>
                <a:lnTo>
                  <a:pt x="5350" y="10031"/>
                </a:lnTo>
                <a:lnTo>
                  <a:pt x="7174" y="9575"/>
                </a:lnTo>
                <a:lnTo>
                  <a:pt x="6809" y="8176"/>
                </a:lnTo>
                <a:cubicBezTo>
                  <a:pt x="7052" y="8024"/>
                  <a:pt x="7326" y="7812"/>
                  <a:pt x="7569" y="7599"/>
                </a:cubicBezTo>
                <a:lnTo>
                  <a:pt x="8815" y="8359"/>
                </a:lnTo>
                <a:lnTo>
                  <a:pt x="9757" y="6717"/>
                </a:lnTo>
                <a:lnTo>
                  <a:pt x="8511" y="5958"/>
                </a:lnTo>
                <a:cubicBezTo>
                  <a:pt x="8572" y="5654"/>
                  <a:pt x="8633" y="5350"/>
                  <a:pt x="8633" y="5046"/>
                </a:cubicBezTo>
                <a:lnTo>
                  <a:pt x="10031" y="4681"/>
                </a:lnTo>
                <a:lnTo>
                  <a:pt x="9575" y="2857"/>
                </a:lnTo>
                <a:lnTo>
                  <a:pt x="8177" y="3222"/>
                </a:lnTo>
                <a:cubicBezTo>
                  <a:pt x="8025" y="2948"/>
                  <a:pt x="7842" y="2705"/>
                  <a:pt x="7599" y="2462"/>
                </a:cubicBezTo>
                <a:lnTo>
                  <a:pt x="8359" y="1216"/>
                </a:lnTo>
                <a:lnTo>
                  <a:pt x="6718" y="274"/>
                </a:lnTo>
                <a:lnTo>
                  <a:pt x="5958" y="1520"/>
                </a:lnTo>
                <a:cubicBezTo>
                  <a:pt x="5654" y="1429"/>
                  <a:pt x="5350" y="1398"/>
                  <a:pt x="5046" y="1398"/>
                </a:cubicBezTo>
                <a:lnTo>
                  <a:pt x="4681" y="0"/>
                </a:lnTo>
                <a:close/>
              </a:path>
            </a:pathLst>
          </a:custGeom>
          <a:solidFill>
            <a:schemeClr val="dk1"/>
          </a:solidFill>
          <a:ln>
            <a:noFill/>
          </a:ln>
          <a:effectLst>
            <a:outerShdw blurRad="57150" dist="47625"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0" name="Google Shape;1630;p77"/>
          <p:cNvGrpSpPr/>
          <p:nvPr/>
        </p:nvGrpSpPr>
        <p:grpSpPr>
          <a:xfrm>
            <a:off x="7447711" y="4118848"/>
            <a:ext cx="743279" cy="485160"/>
            <a:chOff x="4842900" y="2922987"/>
            <a:chExt cx="436632" cy="284986"/>
          </a:xfrm>
        </p:grpSpPr>
        <p:sp>
          <p:nvSpPr>
            <p:cNvPr id="1631" name="Google Shape;1631;p77"/>
            <p:cNvSpPr/>
            <p:nvPr/>
          </p:nvSpPr>
          <p:spPr>
            <a:xfrm>
              <a:off x="4842900" y="2922987"/>
              <a:ext cx="436632" cy="284986"/>
            </a:xfrm>
            <a:custGeom>
              <a:avLst/>
              <a:gdLst/>
              <a:ahLst/>
              <a:cxnLst/>
              <a:rect l="l" t="t" r="r" b="b"/>
              <a:pathLst>
                <a:path w="35922" h="23446" extrusionOk="0">
                  <a:moveTo>
                    <a:pt x="3448" y="1"/>
                  </a:moveTo>
                  <a:cubicBezTo>
                    <a:pt x="1555" y="1"/>
                    <a:pt x="0" y="1538"/>
                    <a:pt x="0" y="3432"/>
                  </a:cubicBezTo>
                  <a:lnTo>
                    <a:pt x="0" y="15552"/>
                  </a:lnTo>
                  <a:cubicBezTo>
                    <a:pt x="0" y="17446"/>
                    <a:pt x="1555" y="18983"/>
                    <a:pt x="3448" y="18983"/>
                  </a:cubicBezTo>
                  <a:lnTo>
                    <a:pt x="24950" y="18983"/>
                  </a:lnTo>
                  <a:lnTo>
                    <a:pt x="29074" y="23446"/>
                  </a:lnTo>
                  <a:lnTo>
                    <a:pt x="29074" y="18983"/>
                  </a:lnTo>
                  <a:lnTo>
                    <a:pt x="32473" y="18983"/>
                  </a:lnTo>
                  <a:cubicBezTo>
                    <a:pt x="34382" y="18983"/>
                    <a:pt x="35921" y="17446"/>
                    <a:pt x="35921" y="15552"/>
                  </a:cubicBezTo>
                  <a:lnTo>
                    <a:pt x="35921" y="3432"/>
                  </a:lnTo>
                  <a:cubicBezTo>
                    <a:pt x="35921" y="1538"/>
                    <a:pt x="34382" y="1"/>
                    <a:pt x="32473" y="1"/>
                  </a:cubicBezTo>
                  <a:close/>
                </a:path>
              </a:pathLst>
            </a:custGeom>
            <a:gradFill>
              <a:gsLst>
                <a:gs pos="0">
                  <a:srgbClr val="FEE1E1"/>
                </a:gs>
                <a:gs pos="100000">
                  <a:srgbClr val="F66767"/>
                </a:gs>
              </a:gsLst>
              <a:lin ang="5400012" scaled="0"/>
            </a:gradFill>
            <a:ln>
              <a:noFill/>
            </a:ln>
            <a:effectLst>
              <a:outerShdw blurRad="57150" dist="38100" dir="5400000" algn="bl" rotWithShape="0">
                <a:schemeClr val="dk1">
                  <a:alpha val="18000"/>
                </a:scheme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7"/>
            <p:cNvSpPr/>
            <p:nvPr/>
          </p:nvSpPr>
          <p:spPr>
            <a:xfrm>
              <a:off x="4917676" y="3006198"/>
              <a:ext cx="287065" cy="60824"/>
            </a:xfrm>
            <a:custGeom>
              <a:avLst/>
              <a:gdLst/>
              <a:ahLst/>
              <a:cxnLst/>
              <a:rect l="l" t="t" r="r" b="b"/>
              <a:pathLst>
                <a:path w="23617" h="5004" extrusionOk="0">
                  <a:moveTo>
                    <a:pt x="2503" y="0"/>
                  </a:moveTo>
                  <a:cubicBezTo>
                    <a:pt x="1117" y="0"/>
                    <a:pt x="1" y="1116"/>
                    <a:pt x="1" y="2502"/>
                  </a:cubicBezTo>
                  <a:cubicBezTo>
                    <a:pt x="1" y="3888"/>
                    <a:pt x="1117" y="5004"/>
                    <a:pt x="2503" y="5004"/>
                  </a:cubicBezTo>
                  <a:cubicBezTo>
                    <a:pt x="3873" y="5004"/>
                    <a:pt x="4988" y="3888"/>
                    <a:pt x="4988" y="2502"/>
                  </a:cubicBezTo>
                  <a:cubicBezTo>
                    <a:pt x="4988" y="1116"/>
                    <a:pt x="3873" y="0"/>
                    <a:pt x="2503" y="0"/>
                  </a:cubicBezTo>
                  <a:close/>
                  <a:moveTo>
                    <a:pt x="11817" y="0"/>
                  </a:moveTo>
                  <a:cubicBezTo>
                    <a:pt x="10431" y="0"/>
                    <a:pt x="9316" y="1116"/>
                    <a:pt x="9316" y="2502"/>
                  </a:cubicBezTo>
                  <a:cubicBezTo>
                    <a:pt x="9316" y="3888"/>
                    <a:pt x="10431" y="5004"/>
                    <a:pt x="11817" y="5004"/>
                  </a:cubicBezTo>
                  <a:cubicBezTo>
                    <a:pt x="13186" y="5004"/>
                    <a:pt x="14301" y="3888"/>
                    <a:pt x="14301" y="2502"/>
                  </a:cubicBezTo>
                  <a:cubicBezTo>
                    <a:pt x="14301" y="1116"/>
                    <a:pt x="13186" y="0"/>
                    <a:pt x="11817" y="0"/>
                  </a:cubicBezTo>
                  <a:close/>
                  <a:moveTo>
                    <a:pt x="21131" y="0"/>
                  </a:moveTo>
                  <a:cubicBezTo>
                    <a:pt x="19744" y="0"/>
                    <a:pt x="18629" y="1116"/>
                    <a:pt x="18629" y="2502"/>
                  </a:cubicBezTo>
                  <a:cubicBezTo>
                    <a:pt x="18629" y="3888"/>
                    <a:pt x="19744" y="5004"/>
                    <a:pt x="21131" y="5004"/>
                  </a:cubicBezTo>
                  <a:cubicBezTo>
                    <a:pt x="22500" y="5004"/>
                    <a:pt x="23616" y="3888"/>
                    <a:pt x="23616" y="2502"/>
                  </a:cubicBezTo>
                  <a:cubicBezTo>
                    <a:pt x="23616" y="1116"/>
                    <a:pt x="22500" y="0"/>
                    <a:pt x="21131" y="0"/>
                  </a:cubicBezTo>
                  <a:close/>
                </a:path>
              </a:pathLst>
            </a:custGeom>
            <a:solidFill>
              <a:srgbClr val="FFFFFF"/>
            </a:solidFill>
            <a:ln>
              <a:noFill/>
            </a:ln>
            <a:effectLst>
              <a:outerShdw blurRad="57150" dist="19050" dir="5400000" algn="bl" rotWithShape="0">
                <a:srgbClr val="5352EE">
                  <a:alpha val="18000"/>
                </a:srgbClr>
              </a:outerShdw>
              <a:reflection stA="6000" endPos="26000" dist="762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77"/>
          <p:cNvGrpSpPr/>
          <p:nvPr/>
        </p:nvGrpSpPr>
        <p:grpSpPr>
          <a:xfrm>
            <a:off x="7754325" y="3861825"/>
            <a:ext cx="612500" cy="296375"/>
            <a:chOff x="5658425" y="2734375"/>
            <a:chExt cx="612500" cy="296375"/>
          </a:xfrm>
        </p:grpSpPr>
        <p:sp>
          <p:nvSpPr>
            <p:cNvPr id="1634" name="Google Shape;1634;p77"/>
            <p:cNvSpPr/>
            <p:nvPr/>
          </p:nvSpPr>
          <p:spPr>
            <a:xfrm>
              <a:off x="5658425" y="2734375"/>
              <a:ext cx="612500" cy="296375"/>
            </a:xfrm>
            <a:custGeom>
              <a:avLst/>
              <a:gdLst/>
              <a:ahLst/>
              <a:cxnLst/>
              <a:rect l="l" t="t" r="r" b="b"/>
              <a:pathLst>
                <a:path w="24500" h="11855" extrusionOk="0">
                  <a:moveTo>
                    <a:pt x="18572" y="0"/>
                  </a:moveTo>
                  <a:lnTo>
                    <a:pt x="5928" y="0"/>
                  </a:lnTo>
                  <a:cubicBezTo>
                    <a:pt x="2645" y="0"/>
                    <a:pt x="1" y="2645"/>
                    <a:pt x="1" y="5928"/>
                  </a:cubicBezTo>
                  <a:lnTo>
                    <a:pt x="1" y="5928"/>
                  </a:lnTo>
                  <a:cubicBezTo>
                    <a:pt x="1" y="9180"/>
                    <a:pt x="2645" y="11855"/>
                    <a:pt x="5928" y="11855"/>
                  </a:cubicBezTo>
                  <a:lnTo>
                    <a:pt x="18572" y="11855"/>
                  </a:lnTo>
                  <a:cubicBezTo>
                    <a:pt x="21825" y="11855"/>
                    <a:pt x="24499" y="9180"/>
                    <a:pt x="24499" y="5928"/>
                  </a:cubicBezTo>
                  <a:lnTo>
                    <a:pt x="24499" y="5928"/>
                  </a:lnTo>
                  <a:cubicBezTo>
                    <a:pt x="24499" y="2645"/>
                    <a:pt x="21825" y="0"/>
                    <a:pt x="18572" y="0"/>
                  </a:cubicBezTo>
                  <a:close/>
                </a:path>
              </a:pathLst>
            </a:custGeom>
            <a:solidFill>
              <a:schemeClr val="lt2"/>
            </a:solidFill>
            <a:ln w="9525" cap="flat" cmpd="sng">
              <a:solidFill>
                <a:schemeClr val="lt1"/>
              </a:solidFill>
              <a:prstDash val="solid"/>
              <a:round/>
              <a:headEnd type="none" w="sm" len="sm"/>
              <a:tailEnd type="none" w="sm" len="sm"/>
            </a:ln>
            <a:effectLst>
              <a:outerShdw blurRad="57150" dist="5715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7"/>
            <p:cNvSpPr/>
            <p:nvPr/>
          </p:nvSpPr>
          <p:spPr>
            <a:xfrm>
              <a:off x="5658425" y="2734375"/>
              <a:ext cx="612500" cy="296375"/>
            </a:xfrm>
            <a:custGeom>
              <a:avLst/>
              <a:gdLst/>
              <a:ahLst/>
              <a:cxnLst/>
              <a:rect l="l" t="t" r="r" b="b"/>
              <a:pathLst>
                <a:path w="24500" h="11855" fill="none" extrusionOk="0">
                  <a:moveTo>
                    <a:pt x="18572" y="0"/>
                  </a:moveTo>
                  <a:lnTo>
                    <a:pt x="5928" y="0"/>
                  </a:lnTo>
                  <a:cubicBezTo>
                    <a:pt x="2645" y="0"/>
                    <a:pt x="1" y="2645"/>
                    <a:pt x="1" y="5928"/>
                  </a:cubicBezTo>
                  <a:lnTo>
                    <a:pt x="1" y="5928"/>
                  </a:lnTo>
                  <a:cubicBezTo>
                    <a:pt x="1" y="9180"/>
                    <a:pt x="2645" y="11855"/>
                    <a:pt x="5928" y="11855"/>
                  </a:cubicBezTo>
                  <a:lnTo>
                    <a:pt x="18572" y="11855"/>
                  </a:lnTo>
                  <a:cubicBezTo>
                    <a:pt x="21825" y="11855"/>
                    <a:pt x="24499" y="9180"/>
                    <a:pt x="24499" y="5928"/>
                  </a:cubicBezTo>
                  <a:lnTo>
                    <a:pt x="24499" y="5928"/>
                  </a:lnTo>
                  <a:cubicBezTo>
                    <a:pt x="24499" y="2645"/>
                    <a:pt x="21825" y="0"/>
                    <a:pt x="18572" y="0"/>
                  </a:cubicBezTo>
                  <a:close/>
                </a:path>
              </a:pathLst>
            </a:custGeom>
            <a:noFill/>
            <a:ln>
              <a:noFill/>
            </a:ln>
            <a:effectLst>
              <a:outerShdw blurRad="57150" dist="5715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7"/>
            <p:cNvSpPr/>
            <p:nvPr/>
          </p:nvSpPr>
          <p:spPr>
            <a:xfrm>
              <a:off x="5791400" y="2808075"/>
              <a:ext cx="140600" cy="134525"/>
            </a:xfrm>
            <a:custGeom>
              <a:avLst/>
              <a:gdLst/>
              <a:ahLst/>
              <a:cxnLst/>
              <a:rect l="l" t="t" r="r" b="b"/>
              <a:pathLst>
                <a:path w="5624" h="5381" extrusionOk="0">
                  <a:moveTo>
                    <a:pt x="2797" y="1"/>
                  </a:moveTo>
                  <a:lnTo>
                    <a:pt x="1916" y="1764"/>
                  </a:lnTo>
                  <a:lnTo>
                    <a:pt x="1" y="2068"/>
                  </a:lnTo>
                  <a:lnTo>
                    <a:pt x="1399" y="3435"/>
                  </a:lnTo>
                  <a:lnTo>
                    <a:pt x="1065" y="5381"/>
                  </a:lnTo>
                  <a:lnTo>
                    <a:pt x="2797" y="4469"/>
                  </a:lnTo>
                  <a:lnTo>
                    <a:pt x="4560" y="5381"/>
                  </a:lnTo>
                  <a:lnTo>
                    <a:pt x="4195" y="3435"/>
                  </a:lnTo>
                  <a:lnTo>
                    <a:pt x="5624" y="2068"/>
                  </a:lnTo>
                  <a:lnTo>
                    <a:pt x="3679" y="1764"/>
                  </a:lnTo>
                  <a:lnTo>
                    <a:pt x="2797" y="1"/>
                  </a:lnTo>
                  <a:close/>
                </a:path>
              </a:pathLst>
            </a:custGeom>
            <a:solidFill>
              <a:schemeClr val="accent1"/>
            </a:solidFill>
            <a:ln>
              <a:noFill/>
            </a:ln>
            <a:effectLst>
              <a:outerShdw blurRad="57150" dist="5715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7"/>
            <p:cNvSpPr/>
            <p:nvPr/>
          </p:nvSpPr>
          <p:spPr>
            <a:xfrm>
              <a:off x="5997350" y="2808075"/>
              <a:ext cx="140600" cy="134525"/>
            </a:xfrm>
            <a:custGeom>
              <a:avLst/>
              <a:gdLst/>
              <a:ahLst/>
              <a:cxnLst/>
              <a:rect l="l" t="t" r="r" b="b"/>
              <a:pathLst>
                <a:path w="5624" h="5381" extrusionOk="0">
                  <a:moveTo>
                    <a:pt x="2796" y="1"/>
                  </a:moveTo>
                  <a:lnTo>
                    <a:pt x="1945" y="1764"/>
                  </a:lnTo>
                  <a:lnTo>
                    <a:pt x="0" y="2068"/>
                  </a:lnTo>
                  <a:lnTo>
                    <a:pt x="1398" y="3435"/>
                  </a:lnTo>
                  <a:lnTo>
                    <a:pt x="1064" y="5381"/>
                  </a:lnTo>
                  <a:lnTo>
                    <a:pt x="2796" y="4469"/>
                  </a:lnTo>
                  <a:lnTo>
                    <a:pt x="4559" y="5381"/>
                  </a:lnTo>
                  <a:lnTo>
                    <a:pt x="4225" y="3435"/>
                  </a:lnTo>
                  <a:lnTo>
                    <a:pt x="5623" y="2068"/>
                  </a:lnTo>
                  <a:lnTo>
                    <a:pt x="3678" y="1764"/>
                  </a:lnTo>
                  <a:lnTo>
                    <a:pt x="2796" y="1"/>
                  </a:lnTo>
                  <a:close/>
                </a:path>
              </a:pathLst>
            </a:custGeom>
            <a:solidFill>
              <a:schemeClr val="accent1"/>
            </a:solidFill>
            <a:ln>
              <a:noFill/>
            </a:ln>
            <a:effectLst>
              <a:outerShdw blurRad="57150" dist="57150" dir="540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627"/>
                                        </p:tgtEl>
                                        <p:attrNameLst>
                                          <p:attrName>style.visibility</p:attrName>
                                        </p:attrNameLst>
                                      </p:cBhvr>
                                      <p:to>
                                        <p:strVal val="visible"/>
                                      </p:to>
                                    </p:set>
                                    <p:anim calcmode="lin" valueType="num">
                                      <p:cBhvr additive="base">
                                        <p:cTn id="7" dur="800"/>
                                        <p:tgtEl>
                                          <p:spTgt spid="1627"/>
                                        </p:tgtEl>
                                        <p:attrNameLst>
                                          <p:attrName>ppt_w</p:attrName>
                                        </p:attrNameLst>
                                      </p:cBhvr>
                                      <p:tavLst>
                                        <p:tav tm="0">
                                          <p:val>
                                            <p:strVal val="0"/>
                                          </p:val>
                                        </p:tav>
                                        <p:tav tm="100000">
                                          <p:val>
                                            <p:strVal val="#ppt_w"/>
                                          </p:val>
                                        </p:tav>
                                      </p:tavLst>
                                    </p:anim>
                                    <p:anim calcmode="lin" valueType="num">
                                      <p:cBhvr additive="base">
                                        <p:cTn id="8" dur="800"/>
                                        <p:tgtEl>
                                          <p:spTgt spid="1627"/>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800" fill="hold"/>
                                        <p:tgtEl>
                                          <p:spTgt spid="1629"/>
                                        </p:tgtEl>
                                        <p:attrNameLst>
                                          <p:attrName>r</p:attrName>
                                        </p:attrNameLst>
                                      </p:cBhvr>
                                    </p:animRot>
                                  </p:childTnLst>
                                </p:cTn>
                              </p:par>
                              <p:par>
                                <p:cTn id="11" presetID="8" presetClass="emph" presetSubtype="0" fill="hold" nodeType="withEffect">
                                  <p:stCondLst>
                                    <p:cond delay="0"/>
                                  </p:stCondLst>
                                  <p:childTnLst>
                                    <p:animRot by="-21600000">
                                      <p:cBhvr>
                                        <p:cTn id="12" dur="800" fill="hold"/>
                                        <p:tgtEl>
                                          <p:spTgt spid="16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Online News App by Slidesgo">
  <a:themeElements>
    <a:clrScheme name="Simple Light">
      <a:dk1>
        <a:srgbClr val="6B2517"/>
      </a:dk1>
      <a:lt1>
        <a:srgbClr val="F9F8FF"/>
      </a:lt1>
      <a:dk2>
        <a:srgbClr val="FF7D7D"/>
      </a:dk2>
      <a:lt2>
        <a:srgbClr val="FF6363"/>
      </a:lt2>
      <a:accent1>
        <a:srgbClr val="6BD0FD"/>
      </a:accent1>
      <a:accent2>
        <a:srgbClr val="A3DA8D"/>
      </a:accent2>
      <a:accent3>
        <a:srgbClr val="31BB31"/>
      </a:accent3>
      <a:accent4>
        <a:srgbClr val="F34D4D"/>
      </a:accent4>
      <a:accent5>
        <a:srgbClr val="FCA1A1"/>
      </a:accent5>
      <a:accent6>
        <a:srgbClr val="23C787"/>
      </a:accent6>
      <a:hlink>
        <a:srgbClr val="6B251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426</Words>
  <Application>Microsoft Office PowerPoint</Application>
  <PresentationFormat>Presentación en pantalla (16:9)</PresentationFormat>
  <Paragraphs>59</Paragraphs>
  <Slides>16</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Denk One</vt:lpstr>
      <vt:lpstr>Fira Sans Extra Condensed</vt:lpstr>
      <vt:lpstr>Orbitron</vt:lpstr>
      <vt:lpstr>Quicksand</vt:lpstr>
      <vt:lpstr>Wingdings</vt:lpstr>
      <vt:lpstr> Online News App by Slidesgo</vt:lpstr>
      <vt:lpstr>IMPORTANCIA DEL DISEÑO DE USABILIDAD PARA LOS DISEÑADORES DE UX.</vt:lpstr>
      <vt:lpstr>Presentación de PowerPoint</vt:lpstr>
      <vt:lpstr>   Es una persona que se dedica en optimizar la interaccion de los humanos con los productos digitales y fisicos.  La experiencia de usuario se basa en la interaccion con el servicio.  </vt:lpstr>
      <vt:lpstr>¿A que se dedica un Diseñador UX?</vt:lpstr>
      <vt:lpstr>¿Qué trabajos realiza un  Diseñador UX?</vt:lpstr>
      <vt:lpstr>Presentación de PowerPoint</vt:lpstr>
      <vt:lpstr>Presentación de PowerPoint</vt:lpstr>
      <vt:lpstr>¿Qué es la usabilidad?</vt:lpstr>
      <vt:lpstr>Factores</vt:lpstr>
      <vt:lpstr>La necesidad del Diseño de usabilidad</vt:lpstr>
      <vt:lpstr>¿Qué se considera como Diseño de usabilidad?</vt:lpstr>
      <vt:lpstr>¿Comó lograr el Diseño de usabilidad?</vt:lpstr>
      <vt:lpstr>Presentación de PowerPoint</vt:lpstr>
      <vt:lpstr>Conclusión</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Importancia del diseño de usabilidad para los diseñadores de UX</dc:title>
  <dc:creator>mery jein</dc:creator>
  <cp:lastModifiedBy>mery jein</cp:lastModifiedBy>
  <cp:revision>16</cp:revision>
  <dcterms:modified xsi:type="dcterms:W3CDTF">2023-05-08T07:53:45Z</dcterms:modified>
</cp:coreProperties>
</file>